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1pPr>
    <a:lvl2pPr marL="0" marR="0" indent="3429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2pPr>
    <a:lvl3pPr marL="0" marR="0" indent="6858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3pPr>
    <a:lvl4pPr marL="0" marR="0" indent="10287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4pPr>
    <a:lvl5pPr marL="0" marR="0" indent="13716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5pPr>
    <a:lvl6pPr marL="0" marR="0" indent="17145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6pPr>
    <a:lvl7pPr marL="0" marR="0" indent="20574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7pPr>
    <a:lvl8pPr marL="0" marR="0" indent="24003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8pPr>
    <a:lvl9pPr marL="0" marR="0" indent="2743200" algn="l" defTabSz="2438338" rtl="0" fontAlgn="auto" latinLnBrk="0" hangingPunct="0">
      <a:lnSpc>
        <a:spcPct val="11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raphi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508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B55B51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414781"/>
              <a:satOff val="-21718"/>
              <a:lumOff val="5859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B55B51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B55B51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19B8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CF832E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9DEA0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CF832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CF832E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5BF5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427697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666142"/>
              <a:satOff val="6571"/>
              <a:lumOff val="13937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42769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427697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4AAB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A12452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35951"/>
              <a:satOff val="-12349"/>
              <a:lumOff val="10968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A124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A12452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A74A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508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2F2F2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50800" cap="flat">
              <a:solidFill>
                <a:srgbClr val="FFFFFF"/>
              </a:solidFill>
              <a:prstDash val="solid"/>
              <a:miter lim="400000"/>
            </a:ln>
          </a:left>
          <a:right>
            <a:ln w="508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508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5" name="Shape 2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7" name="Shape 24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Głównym punktem wyjścia do podjęcia prac nad systemem była analiza problemu zbyt małego zagęszczenia publicznych stacji pomiarowych. Państwowe stacje Głównego Inspektoratu Ochrony Środowiska są często </a:t>
            </a:r>
          </a:p>
          <a:p>
            <a:pPr/>
            <a:r>
              <a:t>-oddalone od naszych domów o wiele kilometrów, </a:t>
            </a:r>
          </a:p>
          <a:p>
            <a:pPr/>
            <a:r>
              <a:t>co sprawia, że publikowane przez nie dane </a:t>
            </a:r>
          </a:p>
          <a:p>
            <a:pPr/>
            <a:r>
              <a:t>-nie odzwierciedlają realnego stanu powietrza w naszym bezpośrednim sąsiedztwie – np. na naszym balkonie, oknie czy osiedlu.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r i data"/>
          <p:cNvSpPr txBox="1"/>
          <p:nvPr>
            <p:ph type="body" sz="quarter" idx="21" hasCustomPrompt="1"/>
          </p:nvPr>
        </p:nvSpPr>
        <p:spPr>
          <a:xfrm>
            <a:off x="901568" y="124747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Autor i data</a:t>
            </a:r>
          </a:p>
        </p:txBody>
      </p:sp>
      <p:sp>
        <p:nvSpPr>
          <p:cNvPr id="13" name="Treść - poziom 1…"/>
          <p:cNvSpPr txBox="1"/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Podtytuł prezentacji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Tytuł prezentacji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Tytuł prezentacji</a:t>
            </a:r>
          </a:p>
        </p:txBody>
      </p:sp>
      <p:sp>
        <p:nvSpPr>
          <p:cNvPr id="15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, tekst i obrazek">
    <p:bg>
      <p:bgPr>
        <a:solidFill>
          <a:schemeClr val="accen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ozmyty obraz słońca nad oceanem"/>
          <p:cNvSpPr/>
          <p:nvPr>
            <p:ph type="pic" sz="quarter" idx="21"/>
          </p:nvPr>
        </p:nvSpPr>
        <p:spPr>
          <a:xfrm>
            <a:off x="17398082" y="6789311"/>
            <a:ext cx="7003097" cy="700309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3" name="Kolorowy, prążkowany obraz tła sugerujący odbicie słońca na oceanie"/>
          <p:cNvSpPr/>
          <p:nvPr>
            <p:ph type="pic" sz="quarter" idx="22"/>
          </p:nvPr>
        </p:nvSpPr>
        <p:spPr>
          <a:xfrm>
            <a:off x="10417529" y="-64045"/>
            <a:ext cx="6981110" cy="698111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4" name="Tytuł prezentacji"/>
          <p:cNvSpPr txBox="1"/>
          <p:nvPr>
            <p:ph type="body" sz="quarter" idx="23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25" name="Podtytuł slajdu"/>
          <p:cNvSpPr txBox="1"/>
          <p:nvPr>
            <p:ph type="body" sz="quarter" idx="24" hasCustomPrompt="1"/>
          </p:nvPr>
        </p:nvSpPr>
        <p:spPr>
          <a:xfrm>
            <a:off x="863468" y="1926007"/>
            <a:ext cx="9314689" cy="1273811"/>
          </a:xfrm>
          <a:prstGeom prst="rect">
            <a:avLst/>
          </a:prstGeom>
        </p:spPr>
        <p:txBody>
          <a:bodyPr/>
          <a:lstStyle>
            <a:lvl1pPr defTabSz="2413955">
              <a:lnSpc>
                <a:spcPct val="100000"/>
              </a:lnSpc>
              <a:defRPr spc="0" sz="6930">
                <a:solidFill>
                  <a:srgbClr val="000000"/>
                </a:solidFill>
              </a:defRPr>
            </a:lvl1pPr>
          </a:lstStyle>
          <a:p>
            <a:pPr/>
            <a:r>
              <a:t>Podtytuł slajdu</a:t>
            </a:r>
          </a:p>
        </p:txBody>
      </p:sp>
      <p:sp>
        <p:nvSpPr>
          <p:cNvPr id="126" name="Tytuł slajdu"/>
          <p:cNvSpPr txBox="1"/>
          <p:nvPr>
            <p:ph type="title" hasCustomPrompt="1"/>
          </p:nvPr>
        </p:nvSpPr>
        <p:spPr>
          <a:xfrm>
            <a:off x="863468" y="859019"/>
            <a:ext cx="9314689" cy="1273811"/>
          </a:xfrm>
          <a:prstGeom prst="rect">
            <a:avLst/>
          </a:prstGeom>
        </p:spPr>
        <p:txBody>
          <a:bodyPr/>
          <a:lstStyle>
            <a:lvl1pPr>
              <a:defRPr spc="0" sz="7000">
                <a:solidFill>
                  <a:srgbClr val="000000"/>
                </a:solidFill>
              </a:defRPr>
            </a:lvl1pPr>
          </a:lstStyle>
          <a:p>
            <a:pPr/>
            <a:r>
              <a:t>Tytuł slajdu</a:t>
            </a:r>
          </a:p>
        </p:txBody>
      </p:sp>
      <p:sp>
        <p:nvSpPr>
          <p:cNvPr id="127" name="Treść - poziom 1…"/>
          <p:cNvSpPr txBox="1"/>
          <p:nvPr>
            <p:ph type="body" sz="quarter" idx="1" hasCustomPrompt="1"/>
          </p:nvPr>
        </p:nvSpPr>
        <p:spPr>
          <a:xfrm>
            <a:off x="863468" y="4900373"/>
            <a:ext cx="7971171" cy="3562606"/>
          </a:xfrm>
          <a:prstGeom prst="rect">
            <a:avLst/>
          </a:prstGeom>
        </p:spPr>
        <p:txBody>
          <a:bodyPr/>
          <a:lstStyle>
            <a:lvl1pPr>
              <a:defRPr spc="0" sz="3200">
                <a:solidFill>
                  <a:srgbClr val="000000"/>
                </a:solidFill>
              </a:defRPr>
            </a:lvl1pPr>
            <a:lvl2pPr>
              <a:defRPr spc="0" sz="3200">
                <a:solidFill>
                  <a:srgbClr val="000000"/>
                </a:solidFill>
              </a:defRPr>
            </a:lvl2pPr>
            <a:lvl3pPr>
              <a:defRPr spc="0" sz="3200">
                <a:solidFill>
                  <a:srgbClr val="000000"/>
                </a:solidFill>
              </a:defRPr>
            </a:lvl3pPr>
            <a:lvl4pPr>
              <a:defRPr spc="0" sz="3200">
                <a:solidFill>
                  <a:srgbClr val="000000"/>
                </a:solidFill>
              </a:defRPr>
            </a:lvl4pPr>
            <a:lvl5pPr>
              <a:defRPr spc="0" sz="3200">
                <a:solidFill>
                  <a:srgbClr val="000000"/>
                </a:solidFill>
              </a:defRPr>
            </a:lvl5pPr>
          </a:lstStyle>
          <a:p>
            <a:pPr/>
            <a:r>
              <a:t>Treść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świad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rostokąt"/>
          <p:cNvSpPr/>
          <p:nvPr/>
        </p:nvSpPr>
        <p:spPr>
          <a:xfrm>
            <a:off x="0" y="0"/>
            <a:ext cx="24384001" cy="13716000"/>
          </a:xfrm>
          <a:prstGeom prst="rect">
            <a:avLst/>
          </a:prstGeom>
          <a:gradFill>
            <a:gsLst>
              <a:gs pos="0">
                <a:schemeClr val="accent3"/>
              </a:gs>
              <a:gs pos="12025">
                <a:srgbClr val="FFA95C"/>
              </a:gs>
              <a:gs pos="27481">
                <a:schemeClr val="accent2"/>
              </a:gs>
              <a:gs pos="65393">
                <a:schemeClr val="accent4">
                  <a:hueOff val="202103"/>
                  <a:satOff val="-6348"/>
                  <a:lumOff val="-10588"/>
                </a:schemeClr>
              </a:gs>
              <a:gs pos="100000">
                <a:schemeClr val="accent5">
                  <a:hueOff val="35139"/>
                  <a:satOff val="40163"/>
                  <a:lumOff val="-31568"/>
                </a:schemeClr>
              </a:gs>
            </a:gsLst>
            <a:path>
              <a:fillToRect l="92531" t="163856" r="7468" b="-6385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defRPr b="1" sz="3000">
                <a:solidFill>
                  <a:srgbClr val="FFFFFF"/>
                </a:solidFill>
              </a:defRPr>
            </a:pPr>
          </a:p>
        </p:txBody>
      </p:sp>
      <p:sp>
        <p:nvSpPr>
          <p:cNvPr id="136" name="Oświadczenie"/>
          <p:cNvSpPr txBox="1"/>
          <p:nvPr>
            <p:ph type="body" idx="21" hasCustomPrompt="1"/>
          </p:nvPr>
        </p:nvSpPr>
        <p:spPr>
          <a:xfrm>
            <a:off x="685668" y="588966"/>
            <a:ext cx="22755521" cy="10881361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b="1" spc="-400" sz="20000"/>
            </a:lvl1pPr>
          </a:lstStyle>
          <a:p>
            <a:pPr/>
            <a:r>
              <a:t>Oświadczenie</a:t>
            </a:r>
          </a:p>
        </p:txBody>
      </p:sp>
      <p:sp>
        <p:nvSpPr>
          <p:cNvPr id="137" name="Tytuł prezentacji"/>
          <p:cNvSpPr txBox="1"/>
          <p:nvPr>
            <p:ph type="body" sz="quarter" idx="22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13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świadczenie i wiele obrazków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Liczne ptaki w oddali na drutach na tle różowo-niebieskiego nieba"/>
          <p:cNvSpPr/>
          <p:nvPr>
            <p:ph type="pic" sz="half" idx="21"/>
          </p:nvPr>
        </p:nvSpPr>
        <p:spPr>
          <a:xfrm>
            <a:off x="10413772" y="5622410"/>
            <a:ext cx="13974720" cy="93164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Różowe chmury na tle niebieskiego nieba"/>
          <p:cNvSpPr/>
          <p:nvPr>
            <p:ph type="pic" sz="half" idx="22"/>
          </p:nvPr>
        </p:nvSpPr>
        <p:spPr>
          <a:xfrm>
            <a:off x="10413970" y="-1230922"/>
            <a:ext cx="13974198" cy="93161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Tytuł prezentacji"/>
          <p:cNvSpPr txBox="1"/>
          <p:nvPr>
            <p:ph type="body" sz="quarter" idx="23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48" name="Treść - poziom 1…"/>
          <p:cNvSpPr txBox="1"/>
          <p:nvPr>
            <p:ph type="body" sz="half" idx="1" hasCustomPrompt="1"/>
          </p:nvPr>
        </p:nvSpPr>
        <p:spPr>
          <a:xfrm>
            <a:off x="825368" y="819440"/>
            <a:ext cx="8806295" cy="1036205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5pPr>
          </a:lstStyle>
          <a:p>
            <a:pPr/>
            <a:r>
              <a:t>Oświadczenie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9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rostokąt"/>
          <p:cNvSpPr/>
          <p:nvPr/>
        </p:nvSpPr>
        <p:spPr>
          <a:xfrm>
            <a:off x="0" y="0"/>
            <a:ext cx="24384001" cy="13716000"/>
          </a:xfrm>
          <a:prstGeom prst="rect">
            <a:avLst/>
          </a:prstGeom>
          <a:gradFill>
            <a:gsLst>
              <a:gs pos="0">
                <a:schemeClr val="accent3"/>
              </a:gs>
              <a:gs pos="25701">
                <a:srgbClr val="CB7531"/>
              </a:gs>
              <a:gs pos="58733">
                <a:schemeClr val="accent1">
                  <a:hueOff val="103846"/>
                  <a:satOff val="10784"/>
                  <a:lumOff val="-13333"/>
                </a:schemeClr>
              </a:gs>
              <a:gs pos="100000">
                <a:schemeClr val="accent1">
                  <a:hueOff val="103846"/>
                  <a:satOff val="10784"/>
                  <a:lumOff val="-13333"/>
                </a:schemeClr>
              </a:gs>
            </a:gsLst>
            <a:path>
              <a:fillToRect l="89218" t="136129" r="10781" b="-36129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defRPr b="1" sz="3000">
                <a:solidFill>
                  <a:srgbClr val="FFFFFF"/>
                </a:solidFill>
              </a:defRPr>
            </a:pPr>
          </a:p>
        </p:txBody>
      </p:sp>
      <p:sp>
        <p:nvSpPr>
          <p:cNvPr id="157" name="„Cytat”"/>
          <p:cNvSpPr txBox="1"/>
          <p:nvPr>
            <p:ph type="body" idx="21" hasCustomPrompt="1"/>
          </p:nvPr>
        </p:nvSpPr>
        <p:spPr>
          <a:xfrm>
            <a:off x="88900" y="774700"/>
            <a:ext cx="20637697" cy="10094723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00000"/>
              </a:lnSpc>
              <a:defRPr b="1" spc="-110" sz="11000"/>
            </a:lvl1pPr>
          </a:lstStyle>
          <a:p>
            <a:pPr/>
            <a:r>
              <a:t>„Cytat”</a:t>
            </a:r>
          </a:p>
        </p:txBody>
      </p:sp>
      <p:sp>
        <p:nvSpPr>
          <p:cNvPr id="158" name="Uznanie autorstwa"/>
          <p:cNvSpPr txBox="1"/>
          <p:nvPr>
            <p:ph type="body" sz="quarter" idx="22" hasCustomPrompt="1"/>
          </p:nvPr>
        </p:nvSpPr>
        <p:spPr>
          <a:xfrm>
            <a:off x="850768" y="10881624"/>
            <a:ext cx="9556870" cy="80696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3000"/>
            </a:lvl1pPr>
          </a:lstStyle>
          <a:p>
            <a:pPr/>
            <a:r>
              <a:t>Uznanie autorstwa</a:t>
            </a:r>
          </a:p>
        </p:txBody>
      </p:sp>
      <p:sp>
        <p:nvSpPr>
          <p:cNvPr id="159" name="Tytuł prezentacji"/>
          <p:cNvSpPr txBox="1"/>
          <p:nvPr>
            <p:ph type="body" sz="quarter" idx="23" hasCustomPrompt="1"/>
          </p:nvPr>
        </p:nvSpPr>
        <p:spPr>
          <a:xfrm>
            <a:off x="8888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160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ytat i obrazek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Uznanie autorstwa"/>
          <p:cNvSpPr txBox="1"/>
          <p:nvPr>
            <p:ph type="body" sz="quarter" idx="21" hasCustomPrompt="1"/>
          </p:nvPr>
        </p:nvSpPr>
        <p:spPr>
          <a:xfrm>
            <a:off x="850768" y="10881624"/>
            <a:ext cx="9236447" cy="60579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3000">
                <a:solidFill>
                  <a:srgbClr val="000000"/>
                </a:solidFill>
              </a:defRPr>
            </a:lvl1pPr>
          </a:lstStyle>
          <a:p>
            <a:pPr/>
            <a:r>
              <a:t>Uznanie autorstwa</a:t>
            </a:r>
          </a:p>
        </p:txBody>
      </p:sp>
      <p:sp>
        <p:nvSpPr>
          <p:cNvPr id="168" name="Tytuł prezentacji"/>
          <p:cNvSpPr txBox="1"/>
          <p:nvPr>
            <p:ph type="body" sz="quarter" idx="22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69" name="Rozmyty obraz chmur"/>
          <p:cNvSpPr/>
          <p:nvPr>
            <p:ph type="pic" idx="23"/>
          </p:nvPr>
        </p:nvSpPr>
        <p:spPr>
          <a:xfrm>
            <a:off x="4840311" y="-2490"/>
            <a:ext cx="27035408" cy="137209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70" name="Treść - poziom 1…"/>
          <p:cNvSpPr txBox="1"/>
          <p:nvPr>
            <p:ph type="body" sz="half" idx="1" hasCustomPrompt="1"/>
          </p:nvPr>
        </p:nvSpPr>
        <p:spPr>
          <a:xfrm>
            <a:off x="88900" y="719829"/>
            <a:ext cx="11194354" cy="10094723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00000"/>
              </a:lnSpc>
              <a:defRPr b="1" spc="-110" sz="11000">
                <a:solidFill>
                  <a:srgbClr val="000000"/>
                </a:solidFill>
              </a:defRPr>
            </a:lvl1pPr>
            <a:lvl2pPr marL="736600" indent="-393700">
              <a:lnSpc>
                <a:spcPct val="100000"/>
              </a:lnSpc>
              <a:defRPr b="1" spc="-110" sz="11000">
                <a:solidFill>
                  <a:srgbClr val="000000"/>
                </a:solidFill>
              </a:defRPr>
            </a:lvl2pPr>
            <a:lvl3pPr marL="736600" indent="-50800">
              <a:lnSpc>
                <a:spcPct val="100000"/>
              </a:lnSpc>
              <a:defRPr b="1" spc="-110" sz="11000">
                <a:solidFill>
                  <a:srgbClr val="000000"/>
                </a:solidFill>
              </a:defRPr>
            </a:lvl3pPr>
            <a:lvl4pPr marL="736600" indent="292100">
              <a:lnSpc>
                <a:spcPct val="100000"/>
              </a:lnSpc>
              <a:defRPr b="1" spc="-110" sz="11000">
                <a:solidFill>
                  <a:srgbClr val="000000"/>
                </a:solidFill>
              </a:defRPr>
            </a:lvl4pPr>
            <a:lvl5pPr marL="736600" indent="635000">
              <a:lnSpc>
                <a:spcPct val="100000"/>
              </a:lnSpc>
              <a:defRPr b="1" spc="-110" sz="11000">
                <a:solidFill>
                  <a:srgbClr val="000000"/>
                </a:solidFill>
              </a:defRPr>
            </a:lvl5pPr>
          </a:lstStyle>
          <a:p>
            <a:pPr/>
            <a:r>
              <a:t>„Cytat”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akt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79" name="Treść - poziom 1…"/>
          <p:cNvSpPr txBox="1"/>
          <p:nvPr>
            <p:ph type="body" sz="quarter" idx="1" hasCustomPrompt="1"/>
          </p:nvPr>
        </p:nvSpPr>
        <p:spPr>
          <a:xfrm>
            <a:off x="16022246" y="4878155"/>
            <a:ext cx="6570507" cy="2389938"/>
          </a:xfrm>
          <a:prstGeom prst="rect">
            <a:avLst/>
          </a:prstGeom>
        </p:spPr>
        <p:txBody>
          <a:bodyPr/>
          <a:lstStyle>
            <a:lvl1pPr>
              <a:defRPr spc="0" sz="3200">
                <a:solidFill>
                  <a:srgbClr val="000000"/>
                </a:solidFill>
              </a:defRPr>
            </a:lvl1pPr>
            <a:lvl2pPr>
              <a:defRPr spc="0" sz="3200">
                <a:solidFill>
                  <a:srgbClr val="000000"/>
                </a:solidFill>
              </a:defRPr>
            </a:lvl2pPr>
            <a:lvl3pPr>
              <a:defRPr spc="0" sz="3200">
                <a:solidFill>
                  <a:srgbClr val="000000"/>
                </a:solidFill>
              </a:defRPr>
            </a:lvl3pPr>
            <a:lvl4pPr>
              <a:defRPr spc="0" sz="3200">
                <a:solidFill>
                  <a:srgbClr val="000000"/>
                </a:solidFill>
              </a:defRPr>
            </a:lvl4pPr>
            <a:lvl5pPr>
              <a:defRPr spc="0" sz="3200">
                <a:solidFill>
                  <a:srgbClr val="000000"/>
                </a:solidFill>
              </a:defRPr>
            </a:lvl5pPr>
          </a:lstStyle>
          <a:p>
            <a:pPr/>
            <a:r>
              <a:t>Informacje dotyczące faktu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80" name="100%"/>
          <p:cNvSpPr txBox="1"/>
          <p:nvPr>
            <p:ph type="title" hasCustomPrompt="1"/>
          </p:nvPr>
        </p:nvSpPr>
        <p:spPr>
          <a:xfrm>
            <a:off x="711068" y="3289300"/>
            <a:ext cx="15105524" cy="5975350"/>
          </a:xfrm>
          <a:prstGeom prst="rect">
            <a:avLst/>
          </a:prstGeom>
        </p:spPr>
        <p:txBody>
          <a:bodyPr/>
          <a:lstStyle>
            <a:lvl1pPr>
              <a:defRPr spc="-700" sz="35000">
                <a:solidFill>
                  <a:srgbClr val="36115A"/>
                </a:solidFill>
              </a:defRPr>
            </a:lvl1pPr>
          </a:lstStyle>
          <a:p>
            <a:pPr/>
            <a:r>
              <a:t>100%</a:t>
            </a:r>
          </a:p>
        </p:txBody>
      </p:sp>
      <p:sp>
        <p:nvSpPr>
          <p:cNvPr id="18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razek - 2 na stronie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odpis"/>
          <p:cNvSpPr txBox="1"/>
          <p:nvPr>
            <p:ph type="body" sz="quarter" idx="21" hasCustomPrompt="1"/>
          </p:nvPr>
        </p:nvSpPr>
        <p:spPr>
          <a:xfrm>
            <a:off x="13028606" y="818174"/>
            <a:ext cx="5219701" cy="175260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Podpis</a:t>
            </a:r>
          </a:p>
        </p:txBody>
      </p:sp>
      <p:sp>
        <p:nvSpPr>
          <p:cNvPr id="189" name="Rozmyty obraz słońca nad oceanem "/>
          <p:cNvSpPr/>
          <p:nvPr>
            <p:ph type="pic" idx="22"/>
          </p:nvPr>
        </p:nvSpPr>
        <p:spPr>
          <a:xfrm>
            <a:off x="12200680" y="6849454"/>
            <a:ext cx="12187554" cy="1218755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90" name="Kolorowy, prążkowany obraz tła sugerujący słońce tuż nad horyzontem"/>
          <p:cNvSpPr/>
          <p:nvPr>
            <p:ph type="pic" sz="half" idx="23"/>
          </p:nvPr>
        </p:nvSpPr>
        <p:spPr>
          <a:xfrm>
            <a:off x="0" y="-1143568"/>
            <a:ext cx="12191240" cy="91462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91" name="Tytuł prezentacji"/>
          <p:cNvSpPr txBox="1"/>
          <p:nvPr>
            <p:ph type="body" sz="quarter" idx="24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92" name="Treść - poziom 1…"/>
          <p:cNvSpPr txBox="1"/>
          <p:nvPr>
            <p:ph type="body" sz="quarter" idx="1" hasCustomPrompt="1"/>
          </p:nvPr>
        </p:nvSpPr>
        <p:spPr>
          <a:xfrm>
            <a:off x="875779" y="7504542"/>
            <a:ext cx="5219825" cy="17500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5pPr>
          </a:lstStyle>
          <a:p>
            <a:pPr/>
            <a:r>
              <a:t>Podpis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9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ozmyty obraz chmur"/>
          <p:cNvSpPr/>
          <p:nvPr>
            <p:ph type="pic" idx="21"/>
          </p:nvPr>
        </p:nvSpPr>
        <p:spPr>
          <a:xfrm>
            <a:off x="-1319353" y="-2489"/>
            <a:ext cx="27035408" cy="137209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01" name="Tytuł prezentacji"/>
          <p:cNvSpPr txBox="1"/>
          <p:nvPr>
            <p:ph type="body" sz="quarter" idx="22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202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, tekst i wideo na żywo">
    <p:bg>
      <p:bgPr>
        <a:solidFill>
          <a:schemeClr val="accen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210" name="Podtytuł slajdu"/>
          <p:cNvSpPr txBox="1"/>
          <p:nvPr>
            <p:ph type="body" sz="quarter" idx="22" hasCustomPrompt="1"/>
          </p:nvPr>
        </p:nvSpPr>
        <p:spPr>
          <a:xfrm>
            <a:off x="863468" y="1926007"/>
            <a:ext cx="9314689" cy="1273811"/>
          </a:xfrm>
          <a:prstGeom prst="rect">
            <a:avLst/>
          </a:prstGeom>
        </p:spPr>
        <p:txBody>
          <a:bodyPr/>
          <a:lstStyle>
            <a:lvl1pPr defTabSz="2413955">
              <a:lnSpc>
                <a:spcPct val="100000"/>
              </a:lnSpc>
              <a:defRPr spc="0" sz="6930">
                <a:solidFill>
                  <a:srgbClr val="000000"/>
                </a:solidFill>
              </a:defRPr>
            </a:lvl1pPr>
          </a:lstStyle>
          <a:p>
            <a:pPr/>
            <a:r>
              <a:t>Podtytuł slajdu</a:t>
            </a:r>
          </a:p>
        </p:txBody>
      </p:sp>
      <p:sp>
        <p:nvSpPr>
          <p:cNvPr id="211" name="Tytuł slajdu"/>
          <p:cNvSpPr txBox="1"/>
          <p:nvPr>
            <p:ph type="title" hasCustomPrompt="1"/>
          </p:nvPr>
        </p:nvSpPr>
        <p:spPr>
          <a:xfrm>
            <a:off x="863468" y="859019"/>
            <a:ext cx="9314689" cy="1273811"/>
          </a:xfrm>
          <a:prstGeom prst="rect">
            <a:avLst/>
          </a:prstGeom>
        </p:spPr>
        <p:txBody>
          <a:bodyPr/>
          <a:lstStyle>
            <a:lvl1pPr>
              <a:defRPr spc="0" sz="7000">
                <a:solidFill>
                  <a:srgbClr val="000000"/>
                </a:solidFill>
              </a:defRPr>
            </a:lvl1pPr>
          </a:lstStyle>
          <a:p>
            <a:pPr/>
            <a:r>
              <a:t>Tytuł slajdu</a:t>
            </a:r>
          </a:p>
        </p:txBody>
      </p:sp>
      <p:sp>
        <p:nvSpPr>
          <p:cNvPr id="212" name="Treść - poziom 1…"/>
          <p:cNvSpPr txBox="1"/>
          <p:nvPr>
            <p:ph type="body" sz="quarter" idx="1" hasCustomPrompt="1"/>
          </p:nvPr>
        </p:nvSpPr>
        <p:spPr>
          <a:xfrm>
            <a:off x="863468" y="5078173"/>
            <a:ext cx="7971171" cy="3562606"/>
          </a:xfrm>
          <a:prstGeom prst="rect">
            <a:avLst/>
          </a:prstGeom>
        </p:spPr>
        <p:txBody>
          <a:bodyPr/>
          <a:lstStyle>
            <a:lvl1pPr>
              <a:defRPr spc="0" sz="3200">
                <a:solidFill>
                  <a:srgbClr val="000000"/>
                </a:solidFill>
              </a:defRPr>
            </a:lvl1pPr>
            <a:lvl2pPr>
              <a:defRPr spc="0" sz="3200">
                <a:solidFill>
                  <a:srgbClr val="000000"/>
                </a:solidFill>
              </a:defRPr>
            </a:lvl2pPr>
            <a:lvl3pPr>
              <a:defRPr spc="0" sz="3200">
                <a:solidFill>
                  <a:srgbClr val="000000"/>
                </a:solidFill>
              </a:defRPr>
            </a:lvl3pPr>
            <a:lvl4pPr>
              <a:defRPr spc="0" sz="3200">
                <a:solidFill>
                  <a:srgbClr val="000000"/>
                </a:solidFill>
              </a:defRPr>
            </a:lvl4pPr>
            <a:lvl5pPr>
              <a:defRPr spc="0" sz="3200">
                <a:solidFill>
                  <a:srgbClr val="000000"/>
                </a:solidFill>
              </a:defRPr>
            </a:lvl5pPr>
          </a:lstStyle>
          <a:p>
            <a:pPr/>
            <a:r>
              <a:t>Treść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1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ideo na ży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22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 i 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Kolorowy, prążkowany obraz tła sugerujący słońce tuż nad horyzontem"/>
          <p:cNvSpPr/>
          <p:nvPr>
            <p:ph type="pic" idx="21"/>
          </p:nvPr>
        </p:nvSpPr>
        <p:spPr>
          <a:xfrm>
            <a:off x="-3784600" y="-10248900"/>
            <a:ext cx="31940500" cy="23964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Autor i data"/>
          <p:cNvSpPr txBox="1"/>
          <p:nvPr>
            <p:ph type="body" sz="quarter" idx="22" hasCustomPrompt="1"/>
          </p:nvPr>
        </p:nvSpPr>
        <p:spPr>
          <a:xfrm>
            <a:off x="901568" y="124747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Autor i data</a:t>
            </a:r>
          </a:p>
        </p:txBody>
      </p:sp>
      <p:sp>
        <p:nvSpPr>
          <p:cNvPr id="24" name="Tytuł prezentacji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25" name="Treść - poziom 1…"/>
          <p:cNvSpPr txBox="1"/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Podtytuł prezentacji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6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rogram">
    <p:bg>
      <p:bgPr>
        <a:solidFill>
          <a:schemeClr val="accen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34" name="Podtytuł slajdu"/>
          <p:cNvSpPr txBox="1"/>
          <p:nvPr>
            <p:ph type="body" sz="quarter" idx="22" hasCustomPrompt="1"/>
          </p:nvPr>
        </p:nvSpPr>
        <p:spPr>
          <a:xfrm>
            <a:off x="863468" y="1926007"/>
            <a:ext cx="22498346" cy="1273811"/>
          </a:xfrm>
          <a:prstGeom prst="rect">
            <a:avLst/>
          </a:prstGeom>
        </p:spPr>
        <p:txBody>
          <a:bodyPr/>
          <a:lstStyle>
            <a:lvl1pPr defTabSz="2413955">
              <a:lnSpc>
                <a:spcPct val="100000"/>
              </a:lnSpc>
              <a:defRPr spc="0" sz="6930">
                <a:solidFill>
                  <a:srgbClr val="000000"/>
                </a:solidFill>
              </a:defRPr>
            </a:lvl1pPr>
          </a:lstStyle>
          <a:p>
            <a:pPr/>
            <a:r>
              <a:t>Podtytuł slajdu</a:t>
            </a:r>
          </a:p>
        </p:txBody>
      </p:sp>
      <p:sp>
        <p:nvSpPr>
          <p:cNvPr id="35" name="Treść - poziom 1…"/>
          <p:cNvSpPr txBox="1"/>
          <p:nvPr>
            <p:ph type="body" sz="half" idx="1" hasCustomPrompt="1"/>
          </p:nvPr>
        </p:nvSpPr>
        <p:spPr>
          <a:xfrm>
            <a:off x="825368" y="4810071"/>
            <a:ext cx="15062201" cy="516890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defRPr spc="0" sz="7000">
                <a:solidFill>
                  <a:srgbClr val="000000"/>
                </a:solidFill>
              </a:defRPr>
            </a:lvl5pPr>
          </a:lstStyle>
          <a:p>
            <a:pPr/>
            <a:r>
              <a:t>Treść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6" name="Tytuł slajdu"/>
          <p:cNvSpPr txBox="1"/>
          <p:nvPr>
            <p:ph type="title" hasCustomPrompt="1"/>
          </p:nvPr>
        </p:nvSpPr>
        <p:spPr>
          <a:xfrm>
            <a:off x="863468" y="859019"/>
            <a:ext cx="22498346" cy="1273811"/>
          </a:xfrm>
          <a:prstGeom prst="rect">
            <a:avLst/>
          </a:prstGeom>
        </p:spPr>
        <p:txBody>
          <a:bodyPr/>
          <a:lstStyle>
            <a:lvl1pPr>
              <a:defRPr spc="0" sz="7000">
                <a:solidFill>
                  <a:srgbClr val="000000"/>
                </a:solidFill>
              </a:defRPr>
            </a:lvl1pPr>
          </a:lstStyle>
          <a:p>
            <a:pPr/>
            <a:r>
              <a:t>Tytuł slajdu</a:t>
            </a:r>
          </a:p>
        </p:txBody>
      </p:sp>
      <p:sp>
        <p:nvSpPr>
          <p:cNvPr id="37" name="Numer slajdu"/>
          <p:cNvSpPr txBox="1"/>
          <p:nvPr>
            <p:ph type="sldNum" sz="quarter" idx="2"/>
          </p:nvPr>
        </p:nvSpPr>
        <p:spPr>
          <a:xfrm>
            <a:off x="23188523" y="12499012"/>
            <a:ext cx="388621" cy="4292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Zawartość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45" name="00"/>
          <p:cNvSpPr txBox="1"/>
          <p:nvPr>
            <p:ph type="body" sz="quarter" idx="22" hasCustomPrompt="1"/>
          </p:nvPr>
        </p:nvSpPr>
        <p:spPr>
          <a:xfrm>
            <a:off x="21796574" y="782819"/>
            <a:ext cx="1750648" cy="6467095"/>
          </a:xfrm>
          <a:prstGeom prst="rect">
            <a:avLst/>
          </a:prstGeom>
        </p:spPr>
        <p:txBody>
          <a:bodyPr/>
          <a:lstStyle>
            <a:lvl1pPr algn="r">
              <a:defRPr b="1" spc="0" sz="7000">
                <a:solidFill>
                  <a:srgbClr val="000000"/>
                </a:solidFill>
              </a:defRPr>
            </a:lvl1pPr>
          </a:lstStyle>
          <a:p>
            <a:pPr/>
            <a:r>
              <a:t>00</a:t>
            </a:r>
          </a:p>
        </p:txBody>
      </p:sp>
      <p:sp>
        <p:nvSpPr>
          <p:cNvPr id="46" name="Treść - poziom 1…"/>
          <p:cNvSpPr txBox="1"/>
          <p:nvPr>
            <p:ph type="body" sz="quarter" idx="1" hasCustomPrompt="1"/>
          </p:nvPr>
        </p:nvSpPr>
        <p:spPr>
          <a:xfrm>
            <a:off x="12238435" y="782819"/>
            <a:ext cx="9306420" cy="6467095"/>
          </a:xfrm>
          <a:prstGeom prst="rect">
            <a:avLst/>
          </a:prstGeom>
        </p:spPr>
        <p:txBody>
          <a:bodyPr/>
          <a:lstStyle>
            <a:lvl1pPr>
              <a:defRPr b="1" spc="0" sz="7000">
                <a:solidFill>
                  <a:srgbClr val="000000"/>
                </a:solidFill>
              </a:defRPr>
            </a:lvl1pPr>
            <a:lvl2pPr>
              <a:defRPr b="1" spc="0" sz="7000">
                <a:solidFill>
                  <a:srgbClr val="000000"/>
                </a:solidFill>
              </a:defRPr>
            </a:lvl2pPr>
            <a:lvl3pPr>
              <a:defRPr b="1" spc="0" sz="7000">
                <a:solidFill>
                  <a:srgbClr val="000000"/>
                </a:solidFill>
              </a:defRPr>
            </a:lvl3pPr>
            <a:lvl4pPr>
              <a:defRPr b="1" spc="0" sz="7000">
                <a:solidFill>
                  <a:srgbClr val="000000"/>
                </a:solidFill>
              </a:defRPr>
            </a:lvl4pPr>
            <a:lvl5pPr>
              <a:defRPr b="1" spc="0" sz="7000">
                <a:solidFill>
                  <a:srgbClr val="000000"/>
                </a:solidFill>
              </a:defRPr>
            </a:lvl5pPr>
          </a:lstStyle>
          <a:p>
            <a:pPr/>
            <a:r>
              <a:t>Tytuł sekcji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7" name="Zawartość"/>
          <p:cNvSpPr txBox="1"/>
          <p:nvPr>
            <p:ph type="title" hasCustomPrompt="1"/>
          </p:nvPr>
        </p:nvSpPr>
        <p:spPr>
          <a:xfrm>
            <a:off x="863468" y="782819"/>
            <a:ext cx="9306420" cy="6467095"/>
          </a:xfrm>
          <a:prstGeom prst="rect">
            <a:avLst/>
          </a:prstGeom>
        </p:spPr>
        <p:txBody>
          <a:bodyPr/>
          <a:lstStyle>
            <a:lvl1pPr>
              <a:defRPr spc="0" sz="7000">
                <a:solidFill>
                  <a:srgbClr val="000000"/>
                </a:solidFill>
              </a:defRPr>
            </a:lvl1pPr>
          </a:lstStyle>
          <a:p>
            <a:pPr/>
            <a:r>
              <a:t>Zawartość</a:t>
            </a:r>
          </a:p>
        </p:txBody>
      </p:sp>
      <p:sp>
        <p:nvSpPr>
          <p:cNvPr id="48" name="Numer slajdu"/>
          <p:cNvSpPr txBox="1"/>
          <p:nvPr>
            <p:ph type="sldNum" sz="quarter" idx="2"/>
          </p:nvPr>
        </p:nvSpPr>
        <p:spPr>
          <a:xfrm>
            <a:off x="23183443" y="12496471"/>
            <a:ext cx="388621" cy="4292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rostokąt"/>
          <p:cNvSpPr/>
          <p:nvPr/>
        </p:nvSpPr>
        <p:spPr>
          <a:xfrm>
            <a:off x="0" y="-1"/>
            <a:ext cx="24384001" cy="13716001"/>
          </a:xfrm>
          <a:prstGeom prst="rect">
            <a:avLst/>
          </a:prstGeom>
          <a:gradFill>
            <a:gsLst>
              <a:gs pos="0">
                <a:schemeClr val="accent2"/>
              </a:gs>
              <a:gs pos="25121">
                <a:srgbClr val="E27182"/>
              </a:gs>
              <a:gs pos="51390">
                <a:schemeClr val="accent4">
                  <a:hueOff val="202103"/>
                  <a:satOff val="-6348"/>
                  <a:lumOff val="-10588"/>
                </a:schemeClr>
              </a:gs>
              <a:gs pos="68631">
                <a:srgbClr val="802C6F"/>
              </a:gs>
              <a:gs pos="100000">
                <a:schemeClr val="accent5">
                  <a:hueOff val="35139"/>
                  <a:satOff val="40163"/>
                  <a:lumOff val="-31568"/>
                </a:schemeClr>
              </a:gs>
            </a:gsLst>
            <a:path>
              <a:fillToRect l="83270" t="25940" r="16729" b="74059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defRPr b="1" sz="3000">
                <a:solidFill>
                  <a:srgbClr val="FFFFFF"/>
                </a:solidFill>
              </a:defRPr>
            </a:pPr>
          </a:p>
        </p:txBody>
      </p:sp>
      <p:sp>
        <p:nvSpPr>
          <p:cNvPr id="56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57" name="Tytuł sekcji"/>
          <p:cNvSpPr txBox="1"/>
          <p:nvPr>
            <p:ph type="title" hasCustomPrompt="1"/>
          </p:nvPr>
        </p:nvSpPr>
        <p:spPr>
          <a:xfrm>
            <a:off x="838068" y="787052"/>
            <a:ext cx="22504401" cy="3909153"/>
          </a:xfrm>
          <a:prstGeom prst="rect">
            <a:avLst/>
          </a:prstGeom>
        </p:spPr>
        <p:txBody>
          <a:bodyPr/>
          <a:lstStyle>
            <a:lvl1pPr marL="635000" indent="-635000">
              <a:defRPr spc="-110" sz="11000"/>
            </a:lvl1pPr>
          </a:lstStyle>
          <a:p>
            <a:pPr/>
            <a:r>
              <a:t>Tytuł sekcji</a:t>
            </a:r>
          </a:p>
        </p:txBody>
      </p:sp>
      <p:sp>
        <p:nvSpPr>
          <p:cNvPr id="58" name="Numer slajdu"/>
          <p:cNvSpPr txBox="1"/>
          <p:nvPr>
            <p:ph type="sldNum" sz="quarter" idx="2"/>
          </p:nvPr>
        </p:nvSpPr>
        <p:spPr>
          <a:xfrm>
            <a:off x="23175823" y="12499012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 i punktory">
    <p:bg>
      <p:bgPr>
        <a:solidFill>
          <a:schemeClr val="accent5">
            <a:hueOff val="35139"/>
            <a:satOff val="40163"/>
            <a:lumOff val="-31568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ytuł prezentacji"/>
          <p:cNvSpPr txBox="1"/>
          <p:nvPr>
            <p:ph type="body" sz="quarter" idx="21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66" name="Podtytuł slajdu"/>
          <p:cNvSpPr txBox="1"/>
          <p:nvPr>
            <p:ph type="body" sz="quarter" idx="22" hasCustomPrompt="1"/>
          </p:nvPr>
        </p:nvSpPr>
        <p:spPr>
          <a:xfrm>
            <a:off x="863468" y="1926007"/>
            <a:ext cx="22504401" cy="1273811"/>
          </a:xfrm>
          <a:prstGeom prst="rect">
            <a:avLst/>
          </a:prstGeom>
        </p:spPr>
        <p:txBody>
          <a:bodyPr/>
          <a:lstStyle>
            <a:lvl1pPr defTabSz="2413955">
              <a:defRPr spc="0" sz="6930"/>
            </a:lvl1pPr>
          </a:lstStyle>
          <a:p>
            <a:pPr/>
            <a:r>
              <a:t>Podtytuł slajdu</a:t>
            </a:r>
          </a:p>
        </p:txBody>
      </p:sp>
      <p:sp>
        <p:nvSpPr>
          <p:cNvPr id="67" name="Tytuł slajdu"/>
          <p:cNvSpPr txBox="1"/>
          <p:nvPr>
            <p:ph type="title" hasCustomPrompt="1"/>
          </p:nvPr>
        </p:nvSpPr>
        <p:spPr>
          <a:xfrm>
            <a:off x="863468" y="859019"/>
            <a:ext cx="22504401" cy="1273811"/>
          </a:xfrm>
          <a:prstGeom prst="rect">
            <a:avLst/>
          </a:prstGeom>
        </p:spPr>
        <p:txBody>
          <a:bodyPr/>
          <a:lstStyle>
            <a:lvl1pPr>
              <a:defRPr spc="0" sz="7000"/>
            </a:lvl1pPr>
          </a:lstStyle>
          <a:p>
            <a:pPr/>
            <a:r>
              <a:t>Tytuł slajdu</a:t>
            </a:r>
          </a:p>
        </p:txBody>
      </p:sp>
      <p:sp>
        <p:nvSpPr>
          <p:cNvPr id="68" name="Treść - poziom 1…"/>
          <p:cNvSpPr txBox="1"/>
          <p:nvPr>
            <p:ph type="body" sz="half" idx="1" hasCustomPrompt="1"/>
          </p:nvPr>
        </p:nvSpPr>
        <p:spPr>
          <a:xfrm>
            <a:off x="825368" y="4810071"/>
            <a:ext cx="15059123" cy="6467095"/>
          </a:xfrm>
          <a:prstGeom prst="rect">
            <a:avLst/>
          </a:prstGeom>
        </p:spPr>
        <p:txBody>
          <a:bodyPr/>
          <a:lstStyle>
            <a:lvl1pPr marL="889000" indent="-889000">
              <a:buSzPct val="65000"/>
              <a:buChar char="•"/>
              <a:defRPr spc="0" sz="7000"/>
            </a:lvl1pPr>
            <a:lvl2pPr marL="1778000" indent="-889000">
              <a:buSzPct val="65000"/>
              <a:buChar char="•"/>
              <a:defRPr spc="0" sz="7000"/>
            </a:lvl2pPr>
            <a:lvl3pPr marL="2667000" indent="-889000">
              <a:buSzPct val="65000"/>
              <a:buChar char="•"/>
              <a:defRPr spc="0" sz="7000"/>
            </a:lvl3pPr>
            <a:lvl4pPr marL="3556000" indent="-889000">
              <a:buSzPct val="65000"/>
              <a:buChar char="•"/>
              <a:defRPr spc="0" sz="7000"/>
            </a:lvl4pPr>
            <a:lvl5pPr marL="4445000" indent="-889000">
              <a:buSzPct val="65000"/>
              <a:buChar char="•"/>
              <a:defRPr spc="0" sz="7000"/>
            </a:lvl5pPr>
          </a:lstStyle>
          <a:p>
            <a:pPr/>
            <a:r>
              <a:t>Tekst punktora na slajdzie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9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 i punktory (zamienny)">
    <p:bg>
      <p:bgPr>
        <a:solidFill>
          <a:schemeClr val="accent5">
            <a:hueOff val="35139"/>
            <a:satOff val="40163"/>
            <a:lumOff val="-31568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odtytuł slajdu"/>
          <p:cNvSpPr txBox="1"/>
          <p:nvPr>
            <p:ph type="body" sz="quarter" idx="21" hasCustomPrompt="1"/>
          </p:nvPr>
        </p:nvSpPr>
        <p:spPr>
          <a:xfrm>
            <a:off x="863468" y="1926007"/>
            <a:ext cx="9314689" cy="1273811"/>
          </a:xfrm>
          <a:prstGeom prst="rect">
            <a:avLst/>
          </a:prstGeom>
        </p:spPr>
        <p:txBody>
          <a:bodyPr/>
          <a:lstStyle>
            <a:lvl1pPr defTabSz="2413955">
              <a:defRPr spc="0" sz="6930"/>
            </a:lvl1pPr>
          </a:lstStyle>
          <a:p>
            <a:pPr/>
            <a:r>
              <a:t>Podtytuł slajdu</a:t>
            </a:r>
          </a:p>
        </p:txBody>
      </p:sp>
      <p:sp>
        <p:nvSpPr>
          <p:cNvPr id="77" name="Tytuł prezentacji"/>
          <p:cNvSpPr txBox="1"/>
          <p:nvPr>
            <p:ph type="body" sz="quarter" idx="22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78" name="Element"/>
          <p:cNvSpPr txBox="1"/>
          <p:nvPr>
            <p:ph type="body" sz="half" idx="23" hasCustomPrompt="1"/>
          </p:nvPr>
        </p:nvSpPr>
        <p:spPr>
          <a:xfrm>
            <a:off x="12185181" y="650689"/>
            <a:ext cx="9308140" cy="12132947"/>
          </a:xfrm>
          <a:prstGeom prst="rect">
            <a:avLst/>
          </a:prstGeom>
        </p:spPr>
        <p:txBody>
          <a:bodyPr/>
          <a:lstStyle>
            <a:lvl1pPr marL="635000" indent="-635000">
              <a:buSzPct val="65000"/>
              <a:buChar char="•"/>
              <a:defRPr b="1" spc="0" sz="11000">
                <a:solidFill>
                  <a:schemeClr val="accent3"/>
                </a:solidFill>
              </a:defRPr>
            </a:lvl1pPr>
          </a:lstStyle>
          <a:p>
            <a:pPr/>
            <a:r>
              <a:t>Element</a:t>
            </a:r>
          </a:p>
        </p:txBody>
      </p:sp>
      <p:sp>
        <p:nvSpPr>
          <p:cNvPr id="79" name="Tytuł slajdu"/>
          <p:cNvSpPr txBox="1"/>
          <p:nvPr>
            <p:ph type="title" hasCustomPrompt="1"/>
          </p:nvPr>
        </p:nvSpPr>
        <p:spPr>
          <a:xfrm>
            <a:off x="863468" y="859019"/>
            <a:ext cx="9314689" cy="1273811"/>
          </a:xfrm>
          <a:prstGeom prst="rect">
            <a:avLst/>
          </a:prstGeom>
        </p:spPr>
        <p:txBody>
          <a:bodyPr/>
          <a:lstStyle>
            <a:lvl1pPr>
              <a:defRPr spc="0" sz="7000"/>
            </a:lvl1pPr>
          </a:lstStyle>
          <a:p>
            <a:pPr/>
            <a:r>
              <a:t>Tytuł slajdu</a:t>
            </a:r>
          </a:p>
        </p:txBody>
      </p:sp>
      <p:sp>
        <p:nvSpPr>
          <p:cNvPr id="80" name="Treść - poziom 1…"/>
          <p:cNvSpPr txBox="1"/>
          <p:nvPr>
            <p:ph type="body" sz="quarter" idx="1" hasCustomPrompt="1"/>
          </p:nvPr>
        </p:nvSpPr>
        <p:spPr>
          <a:xfrm>
            <a:off x="863468" y="4913073"/>
            <a:ext cx="7971171" cy="3562605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  <a:lvl2pPr>
              <a:defRPr spc="0" sz="3200"/>
            </a:lvl2pPr>
            <a:lvl3pPr>
              <a:defRPr spc="0" sz="3200"/>
            </a:lvl3pPr>
            <a:lvl4pPr>
              <a:defRPr spc="0" sz="3200"/>
            </a:lvl4pPr>
            <a:lvl5pPr>
              <a:defRPr spc="0" sz="3200"/>
            </a:lvl5pPr>
          </a:lstStyle>
          <a:p>
            <a:pPr/>
            <a:r>
              <a:t>Treść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ytuł i tekst">
    <p:bg>
      <p:bgPr>
        <a:solidFill>
          <a:schemeClr val="accent1">
            <a:hueOff val="103846"/>
            <a:satOff val="10784"/>
            <a:lumOff val="-13333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reść"/>
          <p:cNvSpPr txBox="1"/>
          <p:nvPr>
            <p:ph type="body" sz="quarter" idx="21" hasCustomPrompt="1"/>
          </p:nvPr>
        </p:nvSpPr>
        <p:spPr>
          <a:xfrm>
            <a:off x="850768" y="4425043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89" name="Tytuł nagłówka"/>
          <p:cNvSpPr txBox="1"/>
          <p:nvPr>
            <p:ph type="body" sz="quarter" idx="22" hasCustomPrompt="1"/>
          </p:nvPr>
        </p:nvSpPr>
        <p:spPr>
          <a:xfrm>
            <a:off x="858464" y="3761882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90" name="Treść"/>
          <p:cNvSpPr txBox="1"/>
          <p:nvPr>
            <p:ph type="body" sz="quarter" idx="23" hasCustomPrompt="1"/>
          </p:nvPr>
        </p:nvSpPr>
        <p:spPr>
          <a:xfrm>
            <a:off x="8487702" y="4425043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91" name="Tytuł nagłówka"/>
          <p:cNvSpPr txBox="1"/>
          <p:nvPr>
            <p:ph type="body" sz="quarter" idx="24" hasCustomPrompt="1"/>
          </p:nvPr>
        </p:nvSpPr>
        <p:spPr>
          <a:xfrm>
            <a:off x="8495397" y="3761882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92" name="Treść"/>
          <p:cNvSpPr txBox="1"/>
          <p:nvPr>
            <p:ph type="body" sz="quarter" idx="25" hasCustomPrompt="1"/>
          </p:nvPr>
        </p:nvSpPr>
        <p:spPr>
          <a:xfrm>
            <a:off x="16124635" y="4425043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93" name="Tytuł nagłówka"/>
          <p:cNvSpPr txBox="1"/>
          <p:nvPr>
            <p:ph type="body" sz="quarter" idx="26" hasCustomPrompt="1"/>
          </p:nvPr>
        </p:nvSpPr>
        <p:spPr>
          <a:xfrm>
            <a:off x="16132331" y="3761882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94" name="Treść"/>
          <p:cNvSpPr txBox="1"/>
          <p:nvPr>
            <p:ph type="body" sz="quarter" idx="27" hasCustomPrompt="1"/>
          </p:nvPr>
        </p:nvSpPr>
        <p:spPr>
          <a:xfrm>
            <a:off x="850768" y="8483600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95" name="Tytuł nagłówka"/>
          <p:cNvSpPr txBox="1"/>
          <p:nvPr>
            <p:ph type="body" sz="quarter" idx="28" hasCustomPrompt="1"/>
          </p:nvPr>
        </p:nvSpPr>
        <p:spPr>
          <a:xfrm>
            <a:off x="858464" y="7817145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96" name="Treść"/>
          <p:cNvSpPr txBox="1"/>
          <p:nvPr>
            <p:ph type="body" sz="quarter" idx="29" hasCustomPrompt="1"/>
          </p:nvPr>
        </p:nvSpPr>
        <p:spPr>
          <a:xfrm>
            <a:off x="8487702" y="8483600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97" name="Tytuł nagłówka"/>
          <p:cNvSpPr txBox="1"/>
          <p:nvPr>
            <p:ph type="body" sz="quarter" idx="30" hasCustomPrompt="1"/>
          </p:nvPr>
        </p:nvSpPr>
        <p:spPr>
          <a:xfrm>
            <a:off x="8495397" y="7817145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98" name="Treść"/>
          <p:cNvSpPr txBox="1"/>
          <p:nvPr>
            <p:ph type="body" sz="quarter" idx="31" hasCustomPrompt="1"/>
          </p:nvPr>
        </p:nvSpPr>
        <p:spPr>
          <a:xfrm>
            <a:off x="16124635" y="8483600"/>
            <a:ext cx="6615122" cy="2389937"/>
          </a:xfrm>
          <a:prstGeom prst="rect">
            <a:avLst/>
          </a:prstGeom>
        </p:spPr>
        <p:txBody>
          <a:bodyPr/>
          <a:lstStyle>
            <a:lvl1pPr>
              <a:defRPr spc="0" sz="3200"/>
            </a:lvl1pPr>
          </a:lstStyle>
          <a:p>
            <a:pPr/>
            <a:r>
              <a:t>Treść</a:t>
            </a:r>
          </a:p>
        </p:txBody>
      </p:sp>
      <p:sp>
        <p:nvSpPr>
          <p:cNvPr id="99" name="Tytuł nagłówka"/>
          <p:cNvSpPr txBox="1"/>
          <p:nvPr>
            <p:ph type="body" sz="quarter" idx="32" hasCustomPrompt="1"/>
          </p:nvPr>
        </p:nvSpPr>
        <p:spPr>
          <a:xfrm>
            <a:off x="16132331" y="7817145"/>
            <a:ext cx="6616701" cy="70662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 spc="0" sz="3600">
                <a:solidFill>
                  <a:schemeClr val="accent2"/>
                </a:solidFill>
              </a:defRPr>
            </a:lvl1pPr>
          </a:lstStyle>
          <a:p>
            <a:pPr/>
            <a:r>
              <a:t>Tytuł nagłówka</a:t>
            </a:r>
          </a:p>
        </p:txBody>
      </p:sp>
      <p:sp>
        <p:nvSpPr>
          <p:cNvPr id="100" name="Tytuł prezentacji"/>
          <p:cNvSpPr txBox="1"/>
          <p:nvPr>
            <p:ph type="body" sz="quarter" idx="33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/>
            </a:lvl1pPr>
          </a:lstStyle>
          <a:p>
            <a:pPr/>
            <a:r>
              <a:t>Tytuł prezentacji</a:t>
            </a:r>
          </a:p>
        </p:txBody>
      </p:sp>
      <p:sp>
        <p:nvSpPr>
          <p:cNvPr id="101" name="Tytuł slajdu"/>
          <p:cNvSpPr txBox="1"/>
          <p:nvPr>
            <p:ph type="title" hasCustomPrompt="1"/>
          </p:nvPr>
        </p:nvSpPr>
        <p:spPr>
          <a:xfrm>
            <a:off x="863468" y="859019"/>
            <a:ext cx="22504401" cy="1273811"/>
          </a:xfrm>
          <a:prstGeom prst="rect">
            <a:avLst/>
          </a:prstGeom>
        </p:spPr>
        <p:txBody>
          <a:bodyPr/>
          <a:lstStyle>
            <a:lvl1pPr>
              <a:defRPr spc="0" sz="7000"/>
            </a:lvl1pPr>
          </a:lstStyle>
          <a:p>
            <a:pPr/>
            <a:r>
              <a:t>Tytuł slajdu</a:t>
            </a:r>
          </a:p>
        </p:txBody>
      </p:sp>
      <p:sp>
        <p:nvSpPr>
          <p:cNvPr id="102" name="Treść - poziom 1…"/>
          <p:cNvSpPr txBox="1"/>
          <p:nvPr>
            <p:ph type="body" sz="quarter" idx="1" hasCustomPrompt="1"/>
          </p:nvPr>
        </p:nvSpPr>
        <p:spPr>
          <a:xfrm>
            <a:off x="863468" y="1926007"/>
            <a:ext cx="22504401" cy="1273811"/>
          </a:xfrm>
          <a:prstGeom prst="rect">
            <a:avLst/>
          </a:prstGeom>
        </p:spPr>
        <p:txBody>
          <a:bodyPr/>
          <a:lstStyle>
            <a:lvl1pPr>
              <a:defRPr spc="0" sz="7000"/>
            </a:lvl1pPr>
            <a:lvl2pPr>
              <a:defRPr spc="0" sz="7000"/>
            </a:lvl2pPr>
            <a:lvl3pPr>
              <a:defRPr spc="0" sz="7000"/>
            </a:lvl3pPr>
            <a:lvl4pPr>
              <a:defRPr spc="0" sz="7000"/>
            </a:lvl4pPr>
            <a:lvl5pPr>
              <a:defRPr spc="0" sz="7000"/>
            </a:lvl5pPr>
          </a:lstStyle>
          <a:p>
            <a:pPr/>
            <a:r>
              <a:t>Podtytuł slajdu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3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ekst, tytuł i obrazek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odtytuł slajdu"/>
          <p:cNvSpPr txBox="1"/>
          <p:nvPr>
            <p:ph type="body" sz="quarter" idx="21" hasCustomPrompt="1"/>
          </p:nvPr>
        </p:nvSpPr>
        <p:spPr>
          <a:xfrm>
            <a:off x="863468" y="1926007"/>
            <a:ext cx="9314689" cy="1273811"/>
          </a:xfrm>
          <a:prstGeom prst="rect">
            <a:avLst/>
          </a:prstGeom>
        </p:spPr>
        <p:txBody>
          <a:bodyPr/>
          <a:lstStyle>
            <a:lvl1pPr defTabSz="2413955">
              <a:lnSpc>
                <a:spcPct val="100000"/>
              </a:lnSpc>
              <a:defRPr spc="0" sz="6930">
                <a:solidFill>
                  <a:srgbClr val="000000"/>
                </a:solidFill>
              </a:defRPr>
            </a:lvl1pPr>
          </a:lstStyle>
          <a:p>
            <a:pPr/>
            <a:r>
              <a:t>Podtytuł slajdu</a:t>
            </a:r>
          </a:p>
        </p:txBody>
      </p:sp>
      <p:sp>
        <p:nvSpPr>
          <p:cNvPr id="111" name="Tytuł prezentacji"/>
          <p:cNvSpPr txBox="1"/>
          <p:nvPr>
            <p:ph type="body" sz="quarter" idx="22" hasCustomPrompt="1"/>
          </p:nvPr>
        </p:nvSpPr>
        <p:spPr>
          <a:xfrm>
            <a:off x="901568" y="12487454"/>
            <a:ext cx="7620001" cy="42926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pc="0" sz="2000">
                <a:solidFill>
                  <a:srgbClr val="000000"/>
                </a:solidFill>
              </a:defRPr>
            </a:lvl1pPr>
          </a:lstStyle>
          <a:p>
            <a:pPr/>
            <a:r>
              <a:t>Tytuł prezentacji</a:t>
            </a:r>
          </a:p>
        </p:txBody>
      </p:sp>
      <p:sp>
        <p:nvSpPr>
          <p:cNvPr id="112" name="Kolorowy, prążkowany obraz tła sugerujący słońce tuż nad horyzontem"/>
          <p:cNvSpPr/>
          <p:nvPr>
            <p:ph type="pic" idx="23"/>
          </p:nvPr>
        </p:nvSpPr>
        <p:spPr>
          <a:xfrm>
            <a:off x="8259039" y="-2580"/>
            <a:ext cx="18288999" cy="137209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3" name="Tytuł slajdu"/>
          <p:cNvSpPr txBox="1"/>
          <p:nvPr>
            <p:ph type="title" hasCustomPrompt="1"/>
          </p:nvPr>
        </p:nvSpPr>
        <p:spPr>
          <a:xfrm>
            <a:off x="863468" y="859019"/>
            <a:ext cx="9314689" cy="1273811"/>
          </a:xfrm>
          <a:prstGeom prst="rect">
            <a:avLst/>
          </a:prstGeom>
        </p:spPr>
        <p:txBody>
          <a:bodyPr/>
          <a:lstStyle>
            <a:lvl1pPr>
              <a:defRPr spc="0" sz="7000">
                <a:solidFill>
                  <a:srgbClr val="000000"/>
                </a:solidFill>
              </a:defRPr>
            </a:lvl1pPr>
          </a:lstStyle>
          <a:p>
            <a:pPr/>
            <a:r>
              <a:t>Tytuł slajdu</a:t>
            </a:r>
          </a:p>
        </p:txBody>
      </p:sp>
      <p:sp>
        <p:nvSpPr>
          <p:cNvPr id="114" name="Treść - poziom 1…"/>
          <p:cNvSpPr txBox="1"/>
          <p:nvPr>
            <p:ph type="body" sz="quarter" idx="1" hasCustomPrompt="1"/>
          </p:nvPr>
        </p:nvSpPr>
        <p:spPr>
          <a:xfrm>
            <a:off x="863468" y="4900373"/>
            <a:ext cx="7971171" cy="3562606"/>
          </a:xfrm>
          <a:prstGeom prst="rect">
            <a:avLst/>
          </a:prstGeom>
        </p:spPr>
        <p:txBody>
          <a:bodyPr/>
          <a:lstStyle>
            <a:lvl1pPr>
              <a:defRPr spc="0" sz="3200">
                <a:solidFill>
                  <a:srgbClr val="000000"/>
                </a:solidFill>
              </a:defRPr>
            </a:lvl1pPr>
            <a:lvl2pPr>
              <a:defRPr spc="0" sz="3200">
                <a:solidFill>
                  <a:srgbClr val="000000"/>
                </a:solidFill>
              </a:defRPr>
            </a:lvl2pPr>
            <a:lvl3pPr>
              <a:defRPr spc="0" sz="3200">
                <a:solidFill>
                  <a:srgbClr val="000000"/>
                </a:solidFill>
              </a:defRPr>
            </a:lvl3pPr>
            <a:lvl4pPr>
              <a:defRPr spc="0" sz="3200">
                <a:solidFill>
                  <a:srgbClr val="000000"/>
                </a:solidFill>
              </a:defRPr>
            </a:lvl4pPr>
            <a:lvl5pPr>
              <a:defRPr spc="0" sz="3200">
                <a:solidFill>
                  <a:srgbClr val="000000"/>
                </a:solidFill>
              </a:defRPr>
            </a:lvl5pPr>
          </a:lstStyle>
          <a:p>
            <a:pPr/>
            <a:r>
              <a:t>Treść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5" name="Numer slajd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"/>
          <p:cNvSpPr/>
          <p:nvPr/>
        </p:nvSpPr>
        <p:spPr>
          <a:xfrm>
            <a:off x="-1" y="0"/>
            <a:ext cx="24384001" cy="13716000"/>
          </a:xfrm>
          <a:prstGeom prst="rect">
            <a:avLst/>
          </a:prstGeom>
          <a:gradFill>
            <a:gsLst>
              <a:gs pos="0">
                <a:schemeClr val="accent4">
                  <a:hueOff val="202103"/>
                  <a:satOff val="-6348"/>
                  <a:lumOff val="-10588"/>
                </a:schemeClr>
              </a:gs>
              <a:gs pos="2400">
                <a:srgbClr val="943574"/>
              </a:gs>
              <a:gs pos="25134">
                <a:srgbClr val="631F68"/>
              </a:gs>
              <a:gs pos="44024">
                <a:srgbClr val="4F1663"/>
              </a:gs>
              <a:gs pos="100000">
                <a:schemeClr val="accent5">
                  <a:hueOff val="35139"/>
                  <a:satOff val="40163"/>
                  <a:lumOff val="-31568"/>
                </a:schemeClr>
              </a:gs>
            </a:gsLst>
            <a:path>
              <a:fillToRect l="-7331" t="109212" r="107331" b="-9212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defRPr b="1" sz="3000">
                <a:solidFill>
                  <a:srgbClr val="FFFFFF"/>
                </a:solidFill>
              </a:defRPr>
            </a:pPr>
          </a:p>
        </p:txBody>
      </p:sp>
      <p:sp>
        <p:nvSpPr>
          <p:cNvPr id="3" name="Treść - poziom 1…"/>
          <p:cNvSpPr txBox="1"/>
          <p:nvPr>
            <p:ph type="body" idx="1" hasCustomPrompt="1"/>
          </p:nvPr>
        </p:nvSpPr>
        <p:spPr>
          <a:xfrm>
            <a:off x="792494" y="2094524"/>
            <a:ext cx="22504401" cy="3522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Podtytuł prezentacji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Tytuł prezentacji"/>
          <p:cNvSpPr txBox="1"/>
          <p:nvPr>
            <p:ph type="title" hasCustomPrompt="1"/>
          </p:nvPr>
        </p:nvSpPr>
        <p:spPr>
          <a:xfrm>
            <a:off x="799968" y="771389"/>
            <a:ext cx="22504401" cy="1842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Tytuł prezentacji</a:t>
            </a:r>
          </a:p>
        </p:txBody>
      </p:sp>
      <p:sp>
        <p:nvSpPr>
          <p:cNvPr id="5" name="Numer slajdu"/>
          <p:cNvSpPr txBox="1"/>
          <p:nvPr>
            <p:ph type="sldNum" sz="quarter" idx="2"/>
          </p:nvPr>
        </p:nvSpPr>
        <p:spPr>
          <a:xfrm>
            <a:off x="23177499" y="12496799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lnSpc>
                <a:spcPct val="100000"/>
              </a:lnSpc>
              <a:defRPr sz="20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3429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6858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0287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3716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17145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0574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24003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27432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9pPr>
    </p:titleStyle>
    <p:bodyStyle>
      <a:lvl1pPr marL="0" marR="0" indent="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3429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6858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0287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3716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17145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0574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24003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2743200" algn="l" defTabSz="2438338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Graphik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3429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685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0287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17145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057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24003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Wykonawca: Filip Skop…"/>
          <p:cNvSpPr txBox="1"/>
          <p:nvPr>
            <p:ph type="body" idx="21"/>
          </p:nvPr>
        </p:nvSpPr>
        <p:spPr>
          <a:xfrm>
            <a:off x="901568" y="10501264"/>
            <a:ext cx="7620001" cy="240275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Wykonawca: </a:t>
            </a:r>
            <a:r>
              <a:rPr b="1"/>
              <a:t>Filip Skop</a:t>
            </a:r>
          </a:p>
          <a:p>
            <a:pPr/>
            <a:r>
              <a:t>NUmer indeksu: </a:t>
            </a:r>
            <a:r>
              <a:rPr b="1"/>
              <a:t>183952</a:t>
            </a:r>
          </a:p>
          <a:p>
            <a:pPr/>
            <a:r>
              <a:t>Kierunek: </a:t>
            </a:r>
            <a:r>
              <a:rPr b="1"/>
              <a:t>1EF-DI</a:t>
            </a:r>
          </a:p>
          <a:p>
            <a:pPr/>
            <a:r>
              <a:t>Miejsce i rok: </a:t>
            </a:r>
            <a:r>
              <a:rPr b="1"/>
              <a:t>Rzeszów 2026</a:t>
            </a:r>
          </a:p>
        </p:txBody>
      </p:sp>
      <p:sp>
        <p:nvSpPr>
          <p:cNvPr id="238" name="System monitorowania jakości powietrza oparty na ESP32"/>
          <p:cNvSpPr txBox="1"/>
          <p:nvPr>
            <p:ph type="subTitle" sz="half" idx="1"/>
          </p:nvPr>
        </p:nvSpPr>
        <p:spPr>
          <a:prstGeom prst="rect">
            <a:avLst/>
          </a:prstGeom>
        </p:spPr>
        <p:txBody>
          <a:bodyPr/>
          <a:lstStyle>
            <a:lvl1pPr defTabSz="2340805">
              <a:defRPr spc="-96" sz="9600"/>
            </a:lvl1pPr>
          </a:lstStyle>
          <a:p>
            <a:pPr/>
            <a:r>
              <a:t>System monitorowania jakości powietrza oparty na ESP32</a:t>
            </a:r>
          </a:p>
        </p:txBody>
      </p:sp>
      <p:sp>
        <p:nvSpPr>
          <p:cNvPr id="239" name="AirGuard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AirGuard</a:t>
            </a:r>
          </a:p>
        </p:txBody>
      </p:sp>
      <p:pic>
        <p:nvPicPr>
          <p:cNvPr id="240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3895" y="10445750"/>
            <a:ext cx="4724401" cy="95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84" name="Inicjalizacja i czas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Inicjalizacja i czas</a:t>
            </a:r>
          </a:p>
        </p:txBody>
      </p:sp>
      <p:sp>
        <p:nvSpPr>
          <p:cNvPr id="285" name="Struktura oprogramowan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Struktura oprogramowania</a:t>
            </a:r>
          </a:p>
        </p:txBody>
      </p:sp>
      <p:sp>
        <p:nvSpPr>
          <p:cNvPr id="286" name="// Fragment z funkcji setup() - Synchronizacja czasu przez NTP…"/>
          <p:cNvSpPr txBox="1"/>
          <p:nvPr/>
        </p:nvSpPr>
        <p:spPr>
          <a:xfrm>
            <a:off x="912928" y="3911600"/>
            <a:ext cx="19198829" cy="589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Fragment z funkcji setup() - Synchronizacja czasu przez NTP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WiFi.begin(ssid, password);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while (WiFi.status() != WL_CONNECTED &amp;&amp; wifi_timeout &lt; 30) { delay(500);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(WiFi.status() == WL_CONNECTED)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// Konfiguracja strefy czasowej (CET/CEST) i pobranie czasu z serwerów NTP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configTzTime("CET-1CEST,M3.5.0,M10.5.0/3", "pool.ntp.org", "time.nist.gov");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while (!getLocalTime(&amp;timeinfo) &amp;&amp; time_timeout &lt; 20) { delay(500);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WiFi.disconnect(true); // Wyłączenie radia Wi-Fi po udanej synchronizacji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89" name="Stabilność sieciow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Stabilność sieciowa</a:t>
            </a:r>
          </a:p>
        </p:txBody>
      </p:sp>
      <p:sp>
        <p:nvSpPr>
          <p:cNvPr id="290" name="Struktura oprogramowan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Struktura oprogramowania</a:t>
            </a:r>
          </a:p>
        </p:txBody>
      </p:sp>
      <p:sp>
        <p:nvSpPr>
          <p:cNvPr id="291" name="// 1. Ograniczenie czasu oczekiwania na gniazdo sieciowe (w setup)…"/>
          <p:cNvSpPr txBox="1"/>
          <p:nvPr/>
        </p:nvSpPr>
        <p:spPr>
          <a:xfrm>
            <a:off x="220512" y="3302021"/>
            <a:ext cx="24336973" cy="801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1. Ograniczenie czasu oczekiwania na gniazdo sieciowe (w setup)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espClient.setTimeout(2); // Zapobiega zamrażaniu pętli loop() na kilkanaście sekund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2. Asynchroniczne łączenie z siecią w tle (w performMeasurement)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(isAuto &amp;&amp; secondsLeft &lt;= 15)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if (!networkInitiated)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WiFi.begin(ssid, password); // Łączenie bez blokowania pętli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networkInitiated = true;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// Próba autoryzacji z brokerem co 2 sekundy (nieblokująca)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if (WiFi.status() == WL_CONNECTED &amp;&amp; !client.connected() &amp;&amp; (millis() - lastMqttAttempt &gt; 2000))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client.connect("AirGuard_ESP32"); 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94" name="Zarządzanie energią i ochrona sensor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Zarządzanie energią i ochrona sensora</a:t>
            </a:r>
          </a:p>
        </p:txBody>
      </p:sp>
      <p:sp>
        <p:nvSpPr>
          <p:cNvPr id="295" name="Struktura oprogramowan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Struktura oprogramowania</a:t>
            </a:r>
          </a:p>
        </p:txBody>
      </p:sp>
      <p:sp>
        <p:nvSpPr>
          <p:cNvPr id="296" name="// Kontrola zasilania komory laserowej czujnika PMS5003…"/>
          <p:cNvSpPr txBox="1"/>
          <p:nvPr/>
        </p:nvSpPr>
        <p:spPr>
          <a:xfrm>
            <a:off x="912928" y="3646169"/>
            <a:ext cx="20177522" cy="6423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Kontrola zasilania komory laserowej czujnika PMS5003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digitalWrite(PMS_SET_PIN, HIGH); // Wybudzenie sensora (włączenie wentylatora)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unsigned long startWarmup = millis();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while (millis() - startWarmup &lt; 30000)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// Pętla odliczająca 30s czasu "warm-up" na ustabilizowanie przepływu powietrza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// Oparta o millis() zamiast blokującego delay(30000)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(pms.readUntil(data)) { /* Pobranie próbek */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digitalWrite(PMS_SET_PIN, LOW); // Ponowne uśpienie sensora (ochrona przed kurzem)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99" name="Harmonogramowanie hybrydowe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Harmonogramowanie hybrydowe</a:t>
            </a:r>
          </a:p>
        </p:txBody>
      </p:sp>
      <p:sp>
        <p:nvSpPr>
          <p:cNvPr id="300" name="Struktura oprogramowan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Struktura oprogramowania</a:t>
            </a:r>
          </a:p>
        </p:txBody>
      </p:sp>
      <p:sp>
        <p:nvSpPr>
          <p:cNvPr id="301" name="// Fragment z funkcji loop() - Wyzwalanie co równe 15 minut (kwadrans)…"/>
          <p:cNvSpPr txBox="1"/>
          <p:nvPr/>
        </p:nvSpPr>
        <p:spPr>
          <a:xfrm>
            <a:off x="912928" y="3911600"/>
            <a:ext cx="17975462" cy="589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Fragment z funkcji loop() - Wyzwalanie co równe 15 minut (kwadrans)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struct tm timeinfo;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(getLocalTime(&amp;timeinfo))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int currentMinute = timeinfo.tm_min;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// Sprawdzenie podzielności przez 15 (minuty: 00, 15, 30, 45)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if (currentMinute % 15 == 0 &amp;&amp; currentMinute != lastAutoMinute)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lastAutoMinute = currentMinute; 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performMeasurement(false); // Wyzwolenie pomiaru automatycznego w tle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04" name="Logik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Logika</a:t>
            </a:r>
          </a:p>
        </p:txBody>
      </p:sp>
      <p:sp>
        <p:nvSpPr>
          <p:cNvPr id="305" name="Struktura oprogramowan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Struktura oprogramowania</a:t>
            </a:r>
          </a:p>
        </p:txBody>
      </p:sp>
      <p:sp>
        <p:nvSpPr>
          <p:cNvPr id="306" name="// Klasyfikacja jakości powietrza na podstawie oficjalnych norm GIOŚ…"/>
          <p:cNvSpPr txBox="1"/>
          <p:nvPr/>
        </p:nvSpPr>
        <p:spPr>
          <a:xfrm>
            <a:off x="912928" y="3646169"/>
            <a:ext cx="16752094" cy="6423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// Klasyfikacja jakości powietrza na podstawie oficjalnych norm GIOŚ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String statusGios = "Dobry";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setRGBColor(false, true, false); // Zielony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(pm25 &gt; 25 || pm10 &gt; 50)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statusGios = "Umiark.";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setRGBColor(true, true, false); // Żółty (Czerwony + Zielony)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if (pm25 &gt; 50 || pm10 &gt; 100) {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statusGios = "Zly!";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setRGBColor(true, false, false); // Czerwony</a:t>
            </a:r>
          </a:p>
          <a:p>
            <a:pPr>
              <a:defRPr>
                <a:solidFill>
                  <a:srgbClr val="D5D5D5"/>
                </a:solidFill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</a:defRPr>
            </a:lvl1pPr>
          </a:lstStyle>
          <a:p>
            <a:pPr/>
            <a:r>
              <a:t>System monitorowania jakości powietrza AirGuard ESP32</a:t>
            </a:r>
          </a:p>
        </p:txBody>
      </p:sp>
      <p:sp>
        <p:nvSpPr>
          <p:cNvPr id="309" name="Prezentacja praktyczna"/>
          <p:cNvSpPr txBox="1"/>
          <p:nvPr>
            <p:ph type="body" idx="22"/>
          </p:nvPr>
        </p:nvSpPr>
        <p:spPr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</a:defRPr>
            </a:lvl1pPr>
          </a:lstStyle>
          <a:p>
            <a:pPr/>
            <a:r>
              <a:t>Prezentacja praktyczna</a:t>
            </a:r>
          </a:p>
        </p:txBody>
      </p:sp>
      <p:sp>
        <p:nvSpPr>
          <p:cNvPr id="310" name="Opis działania"/>
          <p:cNvSpPr txBox="1"/>
          <p:nvPr>
            <p:ph type="title"/>
          </p:nvPr>
        </p:nvSpPr>
        <p:spPr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 defTabSz="2413955">
              <a:defRPr sz="693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</a:defRPr>
            </a:lvl1pPr>
          </a:lstStyle>
          <a:p>
            <a:pPr/>
            <a:r>
              <a:t>Opis działania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13" name="Sukces wdrożeni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Sukces wdrożenia</a:t>
            </a:r>
          </a:p>
        </p:txBody>
      </p:sp>
      <p:sp>
        <p:nvSpPr>
          <p:cNvPr id="314" name="Podsumowania i wnios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Podsumowania i wnioski</a:t>
            </a:r>
          </a:p>
        </p:txBody>
      </p:sp>
      <p:sp>
        <p:nvSpPr>
          <p:cNvPr id="315" name="Osiągnięto pełną synergię elektroniki systemów wbudowanych, zaawansowanej administracji sieciami oraz konteneryzacji tworząc w pełni automatyczny i bezobsługowy system IoT"/>
          <p:cNvSpPr txBox="1"/>
          <p:nvPr>
            <p:ph type="body" idx="1"/>
          </p:nvPr>
        </p:nvSpPr>
        <p:spPr>
          <a:xfrm>
            <a:off x="825368" y="4810071"/>
            <a:ext cx="20792548" cy="6467095"/>
          </a:xfrm>
          <a:prstGeom prst="rect">
            <a:avLst/>
          </a:prstGeom>
        </p:spPr>
        <p:txBody>
          <a:bodyPr/>
          <a:lstStyle>
            <a:lvl1pPr marL="880110" indent="-880110" algn="just" defTabSz="2413955">
              <a:defRPr sz="6930"/>
            </a:lvl1pPr>
          </a:lstStyle>
          <a:p>
            <a:pPr/>
            <a:r>
              <a:t>Osiągnięto pełną synergię elektroniki systemów wbudowanych, zaawansowanej administracji sieciami oraz konteneryzacji tworząc w pełni automatyczny i bezobsługowy system IoT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18" name="Kluczowe wnioski inżynierskie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Kluczowe wnioski inżynierskie</a:t>
            </a:r>
          </a:p>
        </p:txBody>
      </p:sp>
      <p:sp>
        <p:nvSpPr>
          <p:cNvPr id="319" name="Podsumowania i wnios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Podsumowania i wnioski</a:t>
            </a:r>
          </a:p>
        </p:txBody>
      </p:sp>
      <p:sp>
        <p:nvSpPr>
          <p:cNvPr id="320" name="Wykorzystanie bibliotek open-isource znacząco skróciło czas implementacji obsługi magistrali IC2 i UART"/>
          <p:cNvSpPr txBox="1"/>
          <p:nvPr>
            <p:ph type="body" sz="half" idx="1"/>
          </p:nvPr>
        </p:nvSpPr>
        <p:spPr>
          <a:xfrm>
            <a:off x="825368" y="4810071"/>
            <a:ext cx="17308061" cy="6467095"/>
          </a:xfrm>
          <a:prstGeom prst="rect">
            <a:avLst/>
          </a:prstGeom>
        </p:spPr>
        <p:txBody>
          <a:bodyPr/>
          <a:lstStyle>
            <a:lvl1pPr algn="just"/>
          </a:lstStyle>
          <a:p>
            <a:pPr/>
            <a:r>
              <a:t>Wykorzystanie bibliotek open-isource znacząco skróciło czas implementacji obsługi magistrali IC2 i UART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23" name="Kluczowe wnioski inżynierskie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Kluczowe wnioski inżynierskie</a:t>
            </a:r>
          </a:p>
        </p:txBody>
      </p:sp>
      <p:sp>
        <p:nvSpPr>
          <p:cNvPr id="324" name="Podsumowania i wnios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Podsumowania i wnioski</a:t>
            </a:r>
          </a:p>
        </p:txBody>
      </p:sp>
      <p:sp>
        <p:nvSpPr>
          <p:cNvPr id="325" name="Zastosowanie dedykowanej bazy serii czasowych zapewnia nieporównywalnie wyższą wydajność przy ciągłym zapisie strumieni telemetrycznych niż tradycyjne, relacyjne bazy danych"/>
          <p:cNvSpPr txBox="1"/>
          <p:nvPr>
            <p:ph type="body" idx="1"/>
          </p:nvPr>
        </p:nvSpPr>
        <p:spPr>
          <a:xfrm>
            <a:off x="825368" y="4810071"/>
            <a:ext cx="21714735" cy="6467095"/>
          </a:xfrm>
          <a:prstGeom prst="rect">
            <a:avLst/>
          </a:prstGeom>
        </p:spPr>
        <p:txBody>
          <a:bodyPr/>
          <a:lstStyle>
            <a:lvl1pPr algn="just"/>
          </a:lstStyle>
          <a:p>
            <a:pPr/>
            <a:r>
              <a:t>Zastosowanie dedykowanej bazy serii czasowych zapewnia nieporównywalnie wyższą wydajność przy ciągłym zapisie strumieni telemetrycznych niż tradycyjne, relacyjne bazy danych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28" name="Kluczowe wnioski inżynierskie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Kluczowe wnioski inżynierskie</a:t>
            </a:r>
          </a:p>
        </p:txBody>
      </p:sp>
      <p:sp>
        <p:nvSpPr>
          <p:cNvPr id="329" name="Podsumowania i wnios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Podsumowania i wnioski</a:t>
            </a:r>
          </a:p>
        </p:txBody>
      </p:sp>
      <p:sp>
        <p:nvSpPr>
          <p:cNvPr id="330" name="Architektura oparta na mikroserwisach w Dockerze wewnątrz Proxmoxa gwarantuje minimalny narzut na zasoby, pełną izolację usług oraz łatwość migracji w porównaniu do przestarzałych monolitów"/>
          <p:cNvSpPr txBox="1"/>
          <p:nvPr>
            <p:ph type="body" idx="1"/>
          </p:nvPr>
        </p:nvSpPr>
        <p:spPr>
          <a:xfrm>
            <a:off x="825368" y="4810071"/>
            <a:ext cx="21358983" cy="6467095"/>
          </a:xfrm>
          <a:prstGeom prst="rect">
            <a:avLst/>
          </a:prstGeom>
        </p:spPr>
        <p:txBody>
          <a:bodyPr/>
          <a:lstStyle>
            <a:lvl1pPr marL="880110" indent="-880110" algn="just" defTabSz="2413955">
              <a:defRPr sz="6930"/>
            </a:lvl1pPr>
          </a:lstStyle>
          <a:p>
            <a:pPr/>
            <a:r>
              <a:t>Architektura oparta na mikroserwisach w Dockerze wewnątrz Proxmoxa gwarantuje minimalny narzut na zasoby, pełną izolację usług oraz łatwość migracji w porównaniu do przestarzałych monolitów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43" name="Problem: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Problem:</a:t>
            </a:r>
          </a:p>
        </p:txBody>
      </p:sp>
      <p:sp>
        <p:nvSpPr>
          <p:cNvPr id="244" name="Cel i zakres projekt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Cel i zakres projektu</a:t>
            </a:r>
          </a:p>
        </p:txBody>
      </p:sp>
      <p:sp>
        <p:nvSpPr>
          <p:cNvPr id="245" name="Niewystarczające zagęszczenie publicznych stacji pomiarowych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Niewystarczające zagęszczenie publicznych stacji pomiarowych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33" name="Kluczowe wnioski inżynierskie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Kluczowe wnioski inżynierskie</a:t>
            </a:r>
          </a:p>
        </p:txBody>
      </p:sp>
      <p:sp>
        <p:nvSpPr>
          <p:cNvPr id="334" name="Podsumowania i wniosk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Podsumowania i wnioski</a:t>
            </a:r>
          </a:p>
        </p:txBody>
      </p:sp>
      <p:sp>
        <p:nvSpPr>
          <p:cNvPr id="335" name="Odpowiednie mechanizmy oszczędzania energii (asynchroniczny warm-up sensora pyłu) diametralnie wydłużają żywotność podzespołów optycznych"/>
          <p:cNvSpPr txBox="1"/>
          <p:nvPr>
            <p:ph type="body" idx="1"/>
          </p:nvPr>
        </p:nvSpPr>
        <p:spPr>
          <a:xfrm>
            <a:off x="825368" y="4810071"/>
            <a:ext cx="21358983" cy="6467095"/>
          </a:xfrm>
          <a:prstGeom prst="rect">
            <a:avLst/>
          </a:prstGeom>
        </p:spPr>
        <p:txBody>
          <a:bodyPr/>
          <a:lstStyle>
            <a:lvl1pPr algn="just"/>
          </a:lstStyle>
          <a:p>
            <a:pPr/>
            <a:r>
              <a:t>Odpowiednie mechanizmy oszczędzania energii (asynchroniczny warm-up sensora pyłu) diametralnie wydłużają żywotność podzespołów optycznych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ystem monitorowania jakości powietrza AirGuard ESP32"/>
          <p:cNvSpPr txBox="1"/>
          <p:nvPr>
            <p:ph type="body" idx="21"/>
          </p:nvPr>
        </p:nvSpPr>
        <p:spPr>
          <a:xfrm>
            <a:off x="896653" y="12483583"/>
            <a:ext cx="7620001" cy="4292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338" name="Dziękuję za uwagę"/>
          <p:cNvSpPr txBox="1"/>
          <p:nvPr>
            <p:ph type="title"/>
          </p:nvPr>
        </p:nvSpPr>
        <p:spPr>
          <a:xfrm>
            <a:off x="863468" y="859019"/>
            <a:ext cx="22504401" cy="7153684"/>
          </a:xfrm>
          <a:prstGeom prst="rect">
            <a:avLst/>
          </a:prstGeom>
        </p:spPr>
        <p:txBody>
          <a:bodyPr/>
          <a:lstStyle>
            <a:lvl1pPr>
              <a:defRPr sz="14000"/>
            </a:lvl1pPr>
          </a:lstStyle>
          <a:p>
            <a:pPr/>
            <a:r>
              <a:t>Dziękuję za uwagę</a:t>
            </a:r>
          </a:p>
        </p:txBody>
      </p:sp>
      <p:sp>
        <p:nvSpPr>
          <p:cNvPr id="339" name="Wykonawca: Filip Skop…"/>
          <p:cNvSpPr txBox="1"/>
          <p:nvPr/>
        </p:nvSpPr>
        <p:spPr>
          <a:xfrm>
            <a:off x="15938368" y="10539969"/>
            <a:ext cx="7620001" cy="2402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algn="r"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r>
              <a:t>Wykonawca: </a:t>
            </a:r>
            <a:r>
              <a:rPr b="1"/>
              <a:t>Filip Skop</a:t>
            </a:r>
          </a:p>
          <a:p>
            <a:pPr algn="r"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r>
              <a:t>NUmer indeksu: </a:t>
            </a:r>
            <a:r>
              <a:rPr b="1"/>
              <a:t>183952</a:t>
            </a:r>
          </a:p>
          <a:p>
            <a:pPr algn="r"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r>
              <a:t>Kierunek: </a:t>
            </a:r>
            <a:r>
              <a:rPr b="1"/>
              <a:t>1EF-DI</a:t>
            </a:r>
          </a:p>
          <a:p>
            <a:pPr algn="r"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r>
              <a:t>Miejsce i rok: </a:t>
            </a:r>
            <a:r>
              <a:rPr b="1"/>
              <a:t>Rzeszów 2026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50" name="Cel główny: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Cel główny:</a:t>
            </a:r>
          </a:p>
        </p:txBody>
      </p:sp>
      <p:sp>
        <p:nvSpPr>
          <p:cNvPr id="251" name="Cel i zakres projekt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Cel i zakres projektu</a:t>
            </a:r>
          </a:p>
        </p:txBody>
      </p:sp>
      <p:sp>
        <p:nvSpPr>
          <p:cNvPr id="252" name="Stworzenie autonomicznego, własnoręcznie zbudowanego systemu dostarczającego precyzyjne odczyty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Stworzenie autonomicznego, własnoręcznie zbudowanego systemu dostarczającego precyzyjne odczyty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55" name="Wady rozwiązań rynkowych: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Wady rozwiązań rynkowych:</a:t>
            </a:r>
          </a:p>
        </p:txBody>
      </p:sp>
      <p:sp>
        <p:nvSpPr>
          <p:cNvPr id="256" name="Cel i zakres projekt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Cel i zakres projektu</a:t>
            </a:r>
          </a:p>
        </p:txBody>
      </p:sp>
      <p:sp>
        <p:nvSpPr>
          <p:cNvPr id="257" name="Zamknięta architektura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880110" indent="-880110" defTabSz="2413955">
              <a:defRPr sz="6930"/>
            </a:pPr>
            <a:r>
              <a:t>Zamknięta architektura</a:t>
            </a:r>
          </a:p>
          <a:p>
            <a:pPr marL="880110" indent="-880110" defTabSz="2413955">
              <a:defRPr sz="6930"/>
            </a:pPr>
            <a:r>
              <a:t>Brak długoterminowej agregacji danych i analizy trendów</a:t>
            </a:r>
          </a:p>
          <a:p>
            <a:pPr marL="880110" indent="-880110" defTabSz="2413955">
              <a:defRPr sz="6930"/>
            </a:pPr>
            <a:r>
              <a:t>Wyświetlanie tylko bieżących wartości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60" name="Zalety AirGuard: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Zalety AirGuard:</a:t>
            </a:r>
          </a:p>
        </p:txBody>
      </p:sp>
      <p:sp>
        <p:nvSpPr>
          <p:cNvPr id="261" name="Cel i zakres projekt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Cel i zakres projektu</a:t>
            </a:r>
          </a:p>
        </p:txBody>
      </p:sp>
      <p:sp>
        <p:nvSpPr>
          <p:cNvPr id="262" name="Pełna modułowość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880110" indent="-880110" defTabSz="2413955">
              <a:defRPr sz="6930"/>
            </a:pPr>
            <a:r>
              <a:t>Pełna modułowość</a:t>
            </a:r>
          </a:p>
          <a:p>
            <a:pPr marL="880110" indent="-880110" defTabSz="2413955">
              <a:defRPr sz="6930"/>
            </a:pPr>
            <a:r>
              <a:t>Bezprzewodowa, bezpieczna transmisja telemetryczna do bazy danych hostowanej w chmurze prywatnej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65" name="Jednostka centraln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Jednostka centralna</a:t>
            </a:r>
          </a:p>
        </p:txBody>
      </p:sp>
      <p:sp>
        <p:nvSpPr>
          <p:cNvPr id="266" name="Ogólny schemat blokowy wykonanego system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Ogólny schemat blokowy wykonanego systemu</a:t>
            </a:r>
          </a:p>
        </p:txBody>
      </p:sp>
      <p:sp>
        <p:nvSpPr>
          <p:cNvPr id="267" name="ESP32 DevKit v1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ESP32 DevKit v1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70" name="Sensory i peryferi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Sensory i peryferia</a:t>
            </a:r>
          </a:p>
        </p:txBody>
      </p:sp>
      <p:sp>
        <p:nvSpPr>
          <p:cNvPr id="271" name="Ogólny schemat blokowy wykonanego system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Ogólny schemat blokowy wykonanego systemu</a:t>
            </a:r>
          </a:p>
        </p:txBody>
      </p:sp>
      <p:sp>
        <p:nvSpPr>
          <p:cNvPr id="272" name="Laserowy czujnik pyłu PMS5003…"/>
          <p:cNvSpPr txBox="1"/>
          <p:nvPr>
            <p:ph type="body" sz="half" idx="1"/>
          </p:nvPr>
        </p:nvSpPr>
        <p:spPr>
          <a:xfrm>
            <a:off x="825368" y="4810071"/>
            <a:ext cx="18083008" cy="6467095"/>
          </a:xfrm>
          <a:prstGeom prst="rect">
            <a:avLst/>
          </a:prstGeom>
        </p:spPr>
        <p:txBody>
          <a:bodyPr/>
          <a:lstStyle/>
          <a:p>
            <a:pPr marL="880110" indent="-880110" defTabSz="2413955">
              <a:defRPr sz="6930"/>
            </a:pPr>
            <a:r>
              <a:t>Laserowy czujnik pyłu PMS5003</a:t>
            </a:r>
          </a:p>
          <a:p>
            <a:pPr marL="880110" indent="-880110" defTabSz="2413955">
              <a:defRPr sz="6930"/>
            </a:pPr>
            <a:r>
              <a:t>Cyfrowy sensor środowiskowy BME280</a:t>
            </a:r>
          </a:p>
          <a:p>
            <a:pPr marL="880110" indent="-880110" defTabSz="2413955">
              <a:defRPr sz="6930"/>
            </a:pPr>
            <a:r>
              <a:t>Wyświetlacz SSD1306 OLED 0.96</a:t>
            </a:r>
          </a:p>
          <a:p>
            <a:pPr marL="880110" indent="-880110" defTabSz="2413955">
              <a:defRPr sz="6930"/>
            </a:pPr>
            <a:r>
              <a:t>Przycisk monostabliny</a:t>
            </a:r>
          </a:p>
          <a:p>
            <a:pPr marL="880110" indent="-880110" defTabSz="2413955">
              <a:defRPr sz="6930"/>
            </a:pPr>
            <a:r>
              <a:t>Dioda LED RGB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System monitorowania jakości powietrza AirGuard ESP32</a:t>
            </a:r>
          </a:p>
        </p:txBody>
      </p:sp>
      <p:sp>
        <p:nvSpPr>
          <p:cNvPr id="275" name="Stos technologiczny serwera"/>
          <p:cNvSpPr txBox="1"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Stos technologiczny serwera</a:t>
            </a:r>
          </a:p>
        </p:txBody>
      </p:sp>
      <p:sp>
        <p:nvSpPr>
          <p:cNvPr id="276" name="Ogólny schemat blokowy wykonanego system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/>
            </a:lvl1pPr>
          </a:lstStyle>
          <a:p>
            <a:pPr/>
            <a:r>
              <a:t>Ogólny schemat blokowy wykonanego systemu</a:t>
            </a:r>
          </a:p>
        </p:txBody>
      </p:sp>
      <p:sp>
        <p:nvSpPr>
          <p:cNvPr id="277" name="Eclipse Mosquito (broker MQTT)…"/>
          <p:cNvSpPr txBox="1"/>
          <p:nvPr>
            <p:ph type="body" sz="half" idx="1"/>
          </p:nvPr>
        </p:nvSpPr>
        <p:spPr>
          <a:xfrm>
            <a:off x="825368" y="4810071"/>
            <a:ext cx="18083008" cy="6467095"/>
          </a:xfrm>
          <a:prstGeom prst="rect">
            <a:avLst/>
          </a:prstGeom>
        </p:spPr>
        <p:txBody>
          <a:bodyPr/>
          <a:lstStyle/>
          <a:p>
            <a:pPr/>
            <a:r>
              <a:t>Eclipse Mosquito (broker MQTT)</a:t>
            </a:r>
          </a:p>
          <a:p>
            <a:pPr/>
            <a:r>
              <a:t>Telegraf (zbieranie danych)</a:t>
            </a:r>
          </a:p>
          <a:p>
            <a:pPr/>
            <a:r>
              <a:t>InfluxDB (baza serii czasowych)</a:t>
            </a:r>
          </a:p>
          <a:p>
            <a:pPr/>
            <a:r>
              <a:t>Grafana (panel wizualizacyjny)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Zrzut ekranu 2026-06-10 o 13.36.54.png" descr="Zrzut ekranu 2026-06-10 o 13.36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299" y="-20865"/>
            <a:ext cx="25850305" cy="1375773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System monitorowania jakości powietrza AirGuard ESP3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System monitorowania jakości powietrza AirGuard ESP32</a:t>
            </a:r>
          </a:p>
        </p:txBody>
      </p:sp>
      <p:sp>
        <p:nvSpPr>
          <p:cNvPr id="281" name="Schemat elektryczny (szczegółowy) system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413955">
              <a:defRPr sz="6930">
                <a:ln w="9525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000000"/>
                </a:solidFill>
              </a:defRPr>
            </a:lvl1pPr>
          </a:lstStyle>
          <a:p>
            <a:pPr/>
            <a:r>
              <a:t>Schemat elektryczny (szczegółowy) systemu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47_Wellness_Bold_PM">
  <a:themeElements>
    <a:clrScheme name="47_Wellness_Bold_PM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B85053"/>
      </a:accent1>
      <a:accent2>
        <a:srgbClr val="FF9684"/>
      </a:accent2>
      <a:accent3>
        <a:srgbClr val="FFBC33"/>
      </a:accent3>
      <a:accent4>
        <a:srgbClr val="D86EA2"/>
      </a:accent4>
      <a:accent5>
        <a:srgbClr val="8B5BB1"/>
      </a:accent5>
      <a:accent6>
        <a:srgbClr val="8FABC0"/>
      </a:accent6>
      <a:hlink>
        <a:srgbClr val="0000FF"/>
      </a:hlink>
      <a:folHlink>
        <a:srgbClr val="FF00FF"/>
      </a:folHlink>
    </a:clrScheme>
    <a:fontScheme name="47_Wellness_Bold_PM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47_Wellness_Bold_P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03846"/>
            <a:satOff val="10784"/>
            <a:lumOff val="-1333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11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47_Wellness_Bold_PM">
  <a:themeElements>
    <a:clrScheme name="47_Wellness_Bold_PM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B85053"/>
      </a:accent1>
      <a:accent2>
        <a:srgbClr val="FF9684"/>
      </a:accent2>
      <a:accent3>
        <a:srgbClr val="FFBC33"/>
      </a:accent3>
      <a:accent4>
        <a:srgbClr val="D86EA2"/>
      </a:accent4>
      <a:accent5>
        <a:srgbClr val="8B5BB1"/>
      </a:accent5>
      <a:accent6>
        <a:srgbClr val="8FABC0"/>
      </a:accent6>
      <a:hlink>
        <a:srgbClr val="0000FF"/>
      </a:hlink>
      <a:folHlink>
        <a:srgbClr val="FF00FF"/>
      </a:folHlink>
    </a:clrScheme>
    <a:fontScheme name="47_Wellness_Bold_PM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47_Wellness_Bold_P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03846"/>
            <a:satOff val="10784"/>
            <a:lumOff val="-1333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11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