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Montserrat"/>
      <p:regular r:id="rId14"/>
      <p:bold r:id="rId15"/>
      <p:italic r:id="rId16"/>
      <p:boldItalic r:id="rId17"/>
    </p:embeddedFont>
    <p:embeddedFont>
      <p:font typeface="Lat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La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bold.fntdata"/><Relationship Id="rId14" Type="http://schemas.openxmlformats.org/officeDocument/2006/relationships/font" Target="fonts/Montserrat-regular.fntdata"/><Relationship Id="rId17" Type="http://schemas.openxmlformats.org/officeDocument/2006/relationships/font" Target="fonts/Montserrat-boldItalic.fntdata"/><Relationship Id="rId16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.fntdata"/><Relationship Id="rId6" Type="http://schemas.openxmlformats.org/officeDocument/2006/relationships/slide" Target="slides/slide1.xml"/><Relationship Id="rId18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c5fdb62d8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ec5fdb62d8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c5fdb62d8_0_5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ec5fdb62d8_0_5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ec5fdb62d8_0_5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ec5fdb62d8_0_5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ec5fdb62d8_0_5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ec5fdb62d8_0_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c5fdb62d8_0_5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c5fdb62d8_0_5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ec5fdb62d8_0_5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ec5fdb62d8_0_5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c5fdb62d8_0_5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ec5fdb62d8_0_5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Zdalnie sterowany samochód RC</a:t>
            </a:r>
            <a:endParaRPr/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Aleksander Kazała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183853 EF-DI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Cel i zakres projektu</a:t>
            </a:r>
            <a:endParaRPr/>
          </a:p>
        </p:txBody>
      </p:sp>
      <p:sp>
        <p:nvSpPr>
          <p:cNvPr id="141" name="Google Shape;141;p1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Celem projektu było zbudowanie zdalnie sterowanego pojazdu RC sterowanego kontrolerem bazowanym na płytce do transmisji w zakresie 27 MHz. W jego zakresie było zasilanie pojazdu i kontrolera bateriami AA (akumulatory Li-Ion kosztują 3-4x więcej co baterie AA i ciężej je zdobyć), co pozwoli na </a:t>
            </a:r>
            <a:r>
              <a:rPr lang="pl"/>
              <a:t>zasilenie</a:t>
            </a:r>
            <a:r>
              <a:rPr lang="pl"/>
              <a:t> go przez ok. 2h. Projekt powinien móc poruszać się w przód i w tył oraz skręcać przy użyciu osi przedniej.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Schemat blokowy wykonanego projektu</a:t>
            </a:r>
            <a:endParaRPr/>
          </a:p>
        </p:txBody>
      </p:sp>
      <p:sp>
        <p:nvSpPr>
          <p:cNvPr id="147" name="Google Shape;147;p15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500" y="1307850"/>
            <a:ext cx="7038899" cy="336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Schematy elektryczne układu</a:t>
            </a:r>
            <a:r>
              <a:rPr lang="pl" sz="1200"/>
              <a:t>(ze względu na brak płytki sterującej w Multisimie będzie podany ten z dokumentacji)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 sz="2422"/>
              <a:t>Kontroler</a:t>
            </a:r>
            <a:endParaRPr sz="2422"/>
          </a:p>
        </p:txBody>
      </p:sp>
      <p:sp>
        <p:nvSpPr>
          <p:cNvPr id="154" name="Google Shape;154;p16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16" title="schemat_kontrol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500" y="1307850"/>
            <a:ext cx="7038898" cy="337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Pojazd</a:t>
            </a:r>
            <a:endParaRPr/>
          </a:p>
        </p:txBody>
      </p:sp>
      <p:sp>
        <p:nvSpPr>
          <p:cNvPr id="161" name="Google Shape;161;p17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17" title="schemat_pojaz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500" y="1307850"/>
            <a:ext cx="7038898" cy="33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Opis działania - prezentacja praktyczna</a:t>
            </a:r>
            <a:endParaRPr/>
          </a:p>
        </p:txBody>
      </p:sp>
      <p:sp>
        <p:nvSpPr>
          <p:cNvPr id="168" name="Google Shape;168;p18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Podsumowanie i wnioski</a:t>
            </a:r>
            <a:endParaRPr/>
          </a:p>
        </p:txBody>
      </p:sp>
      <p:sp>
        <p:nvSpPr>
          <p:cNvPr id="174" name="Google Shape;174;p19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l" sz="1600"/>
              <a:t>Pojazd spełnia wymagania zawarte w projekcie. Wymaga on dosyć dużego nakładu pracy manualnej (głównie związanej z wycinaniem plastikowych części korpusu) wobec czego skończenie go może zająć kilka dni. Nie jest też zoptymalizowany pod kątem napraw - żeby wykonać projekt należało zastosować kilka sztuczek które utrudniają pracę z pojazdem. </a:t>
            </a:r>
            <a:endParaRPr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Dziękuję za uwagę</a:t>
            </a:r>
            <a:endParaRPr/>
          </a:p>
        </p:txBody>
      </p:sp>
      <p:sp>
        <p:nvSpPr>
          <p:cNvPr id="180" name="Google Shape;180;p20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