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74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7151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520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89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1633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48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956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646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369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062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221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88322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27D9C77-9EFC-479E-95FF-CE705E56174E}" type="datetimeFigureOut">
              <a:rPr lang="pl-PL" smtClean="0"/>
              <a:t>2021-05-19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4E9A379-F9F1-47D0-ABEF-432330C1E1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655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61708" y="2091264"/>
            <a:ext cx="9068586" cy="1491386"/>
          </a:xfrm>
        </p:spPr>
        <p:txBody>
          <a:bodyPr/>
          <a:lstStyle/>
          <a:p>
            <a:r>
              <a:rPr lang="pl-PL" sz="6000" dirty="0" smtClean="0"/>
              <a:t>wybór strategii</a:t>
            </a:r>
            <a:endParaRPr lang="pl-PL" sz="6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62100" y="3582650"/>
            <a:ext cx="9070848" cy="1798819"/>
          </a:xfrm>
        </p:spPr>
        <p:txBody>
          <a:bodyPr>
            <a:normAutofit/>
          </a:bodyPr>
          <a:lstStyle/>
          <a:p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Wykład 11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strategia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alianse strategiczne, fuzje i przejęcia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342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279302"/>
            <a:ext cx="10058400" cy="66507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ALIANSE STRATEGICZNE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316" y="914399"/>
            <a:ext cx="11557417" cy="5681272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Jest czymś pośrednim pomiędzy rywalizacją a fuzją, zawiera elementy współpracy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konku-rowania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; uczestnicy sojuszu zachowują swoją tożsamość organizacyjną i autonomiczną strategię; to umowa o współpracy między firmami, zwanymi aliantami, umożliwiająca np. wejście na nowy rynek za pośrednictwem istniejącej już na nim firmy, z którą podpisywana jest umowa o współpracy (rozwiązanie tańsze i prostsze niż tworzenie własnego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przedsta-wicielstwa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na nowym rynku)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Jest strategiczny, jeśli w jego wyniku realizowane są strategie partnerów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Warunki budowania aliansów to: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zgodność celów strategicznych wszystkich partnerów i ich jasne określenie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godność kulturowa i komunikacyjna oraz zgodność warunków prawno-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administra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cyjnych</a:t>
            </a:r>
            <a:endParaRPr lang="pl-PL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zajemne korzyści dla każdego z uczestników aliansu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obór odpowiedniej kadry menedżerskiej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jasno określona odpowiedzialność, zaangażowanie partnerów na wszystkich poziomach aliansu, wzajemne zaufanie, otwartość i uczciwość, dobre relacje z otoczeniem, ochro-na niezależności formy, systematyczny przegląd postępów w osiąganiu celów 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endParaRPr lang="pl-PL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pl-PL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061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279302"/>
            <a:ext cx="10058400" cy="66507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ALIANSE STRATEGICZNE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316" y="914399"/>
            <a:ext cx="11557417" cy="56812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Alianse strategiczne cechuje: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Fragmentaryczność: dotyczą tylko części działalności uczestników (firmy mogą funkcjonować indywidualnie i prowadzić działalność nieobjętą porozumieniem)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Transfer aktywów w ramach koalicji: partnerzy są zobowiązani do nakładów materialnych, jak i niematerialnych w celu realizacji projektów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Integralność: zmiany pewnych elementów umowy o współpracy powodują zmianę innych</a:t>
            </a:r>
          </a:p>
          <a:p>
            <a:pPr marL="0" indent="0"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Zalety aliansów strategicznych: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Partnerzy uzyskują efekty korzyści skali, skumulowanych kompetencji, nie tracąc własnej autonomii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Pozwalają korzystać z efektu synergii dzięki precyzyjnemu określeniu obszarów współpracy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Są sojuszami łatwo odwracalnymi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Zmniejszają ryzyko inwestowania w niepewnym otoczeniu (ryzyko podzielone między partnerów)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Partnerzy uzyskują korzyści z tytułu: krzyżowania się technologii, wspólnego wykorzystywania wynalazków, poznania własnych silnych i słabych stron, łatwiejszego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benchmarkingu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Przezwyciężają bariery wejścia do sektora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Prowadzą do integracji poziomej, zwiększając dostęp do: surowców, technologii, kapitału, kanałów dystrybucji, rynków, metod zarządzania</a:t>
            </a:r>
          </a:p>
          <a:p>
            <a:pPr marL="457200" indent="-457200">
              <a:buAutoNum type="arabicPeriod"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235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279302"/>
            <a:ext cx="10058400" cy="66507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ALIANSE STRATEGICZNE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823" y="1224363"/>
            <a:ext cx="8274570" cy="3820762"/>
          </a:xfrm>
          <a:prstGeom prst="rect">
            <a:avLst/>
          </a:prstGeom>
        </p:spPr>
      </p:pic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269823" y="5253757"/>
            <a:ext cx="8274570" cy="1203017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Alianse udziałowe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- często w postaci spółek joint-venture, odrębnych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jednos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-tek gospodarczych, w których partnerzy osiągają wytyczone wspólne cele przy jednoczesnym zachowaniu niezależności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8544393" y="944380"/>
            <a:ext cx="32978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Alianse </a:t>
            </a:r>
            <a:r>
              <a:rPr lang="pl-PL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bezudziałowe</a:t>
            </a:r>
            <a:r>
              <a:rPr lang="pl-PL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funkcjonują w obrębie już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ist-niejących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podmiotów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gospo-darczych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jako </a:t>
            </a:r>
            <a:r>
              <a:rPr lang="pl-PL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alianse </a:t>
            </a:r>
            <a:r>
              <a:rPr lang="pl-PL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kapita-łowe</a:t>
            </a:r>
            <a:r>
              <a:rPr lang="pl-PL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(polegają na wykupie udziałów mniejszościowych przez jednego z uczestników lub na wzajemnym wykupie udziałów przez partnerów) lub </a:t>
            </a:r>
            <a:r>
              <a:rPr lang="pl-PL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umowy o współpracy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zawie-rane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między partnerami,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naj-częściej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formie: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franchi-singu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licencji, umów o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wspól-nej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produkcji, dystrybucji,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do-tyczących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wyodrębnionej dziedziny oraz umów o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stowa-rzyszeniu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przedsiębiorstw w formie grup interesów lub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sek-retnych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spółek)</a:t>
            </a:r>
          </a:p>
        </p:txBody>
      </p:sp>
    </p:spTree>
    <p:extLst>
      <p:ext uri="{BB962C8B-B14F-4D97-AF65-F5344CB8AC3E}">
        <p14:creationId xmlns:p14="http://schemas.microsoft.com/office/powerpoint/2010/main" val="4094075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279302"/>
            <a:ext cx="10058400" cy="66507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ALIANSE STRATEGICZNE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277316" y="914399"/>
            <a:ext cx="11557417" cy="44220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6000" lvl="2">
              <a:buFont typeface="Arial" panose="020B0604020202020204" pitchFamily="34" charset="0"/>
              <a:buChar char="•"/>
            </a:pPr>
            <a:r>
              <a:rPr lang="pl-PL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Alianse ścisłej integracji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gdy firmy konkurencyjne wspólnie zamierzają czerpać i osiągać korzyści w zakresie wytwarzania jakiegoś wspólnego elementu, podzespołu, realizacji jakiejś fazy produkcji; są również zawierane między firmami wytwarzającymi wyroby substytucyjne</a:t>
            </a:r>
          </a:p>
          <a:p>
            <a:pPr marL="216000" lvl="2">
              <a:buFont typeface="Arial" panose="020B0604020202020204" pitchFamily="34" charset="0"/>
              <a:buChar char="•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Alianse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komplementarne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łączą firmy, których udziały i kompetencje są zróżnicowane; cel: wykorzystanie uzupełniających się wzajemnie zasobów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Alianse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addytywne – firmy konkurencyjne rozwijają, produkują i sprzedają wspólny produkt; zwane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pseudokoncentracją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Alianse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bezkonkurencyjne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funkcjonują w obrębie już istniejących podmiotów: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alianse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kapitałowe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(wykup udziałów mniejszościowych przez jednego z uczestników lub wzajemnym wykupie udziałów),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umowy o współpracy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(licencje, wspólna produkcja, dystrybucja ..)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Partnerstwo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wertykalne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umowy łączące firmy działające w dwóch następujących po sobie ogniwach łańcucha wartości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pl-PL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773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46560"/>
          </a:xfrm>
        </p:spPr>
        <p:txBody>
          <a:bodyPr>
            <a:normAutofit/>
          </a:bodyPr>
          <a:lstStyle/>
          <a:p>
            <a:r>
              <a:rPr lang="pl-PL" sz="4000" dirty="0" smtClean="0"/>
              <a:t>Fuzje i przejęcia - klasyfikacja</a:t>
            </a:r>
            <a:endParaRPr lang="pl-PL" sz="40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8174" y="1618938"/>
            <a:ext cx="8755651" cy="448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3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799" y="642594"/>
            <a:ext cx="2515849" cy="542842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Motywy fuzji </a:t>
            </a:r>
            <a:br>
              <a:rPr lang="pl-PL" dirty="0" smtClean="0"/>
            </a:br>
            <a:r>
              <a:rPr lang="pl-PL" dirty="0" smtClean="0"/>
              <a:t>i przejęć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7167" y="642594"/>
            <a:ext cx="7333095" cy="5718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330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2605790" cy="5218560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Motywy fuzji</a:t>
            </a:r>
            <a:br>
              <a:rPr lang="pl-PL" dirty="0" smtClean="0"/>
            </a:br>
            <a:r>
              <a:rPr lang="pl-PL" dirty="0" smtClean="0"/>
              <a:t>i przejęć</a:t>
            </a: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1330" y="239843"/>
            <a:ext cx="7237640" cy="5075487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1330" y="5315330"/>
            <a:ext cx="7237640" cy="545824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475" y="5861154"/>
            <a:ext cx="7243495" cy="72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600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2605790" cy="5218560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Motywy fuzji</a:t>
            </a:r>
            <a:br>
              <a:rPr lang="pl-PL" dirty="0" smtClean="0"/>
            </a:br>
            <a:r>
              <a:rPr lang="pl-PL" dirty="0" smtClean="0"/>
              <a:t>i przejęć</a:t>
            </a:r>
            <a:endParaRPr lang="pl-PL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918" y="284813"/>
            <a:ext cx="7175390" cy="5353036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6918" y="5637849"/>
            <a:ext cx="7175390" cy="952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22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339263"/>
            <a:ext cx="10058400" cy="844962"/>
          </a:xfrm>
        </p:spPr>
        <p:txBody>
          <a:bodyPr>
            <a:normAutofit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STRATEGIA KOOPERENCJI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4775" y="1079292"/>
            <a:ext cx="11437494" cy="550138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pl-PL" sz="21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KOOPERENCJA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powstaje, gdy pojawia się równocześnie zjawisko konkurowania i </a:t>
            </a:r>
            <a:r>
              <a:rPr lang="pl-PL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-racji, a dotychczasowi konkurencji tworzą sieć kooperantów; strony nadal ze sobą konkurują, ale są jednocześnie kooperantami, firmami współpracującymi; do </a:t>
            </a:r>
            <a:r>
              <a:rPr lang="pl-PL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kooperencji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dążą </a:t>
            </a:r>
            <a:r>
              <a:rPr lang="pl-PL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najczęś-ciej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duże firmy, mające silną pozycję w sektorze, ale nie posiadające zasobów strategicznych, które są natomiast w posiadaniu konkurenta; pozostałymi cechami </a:t>
            </a:r>
            <a:r>
              <a:rPr lang="pl-PL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kooperencji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są: wspólnota interesów i chęć konfrontacji powodująca zawieranie formalnych umów, konkurencyjna część relacji pozostaje niesformalizowana</a:t>
            </a:r>
          </a:p>
          <a:p>
            <a:pPr>
              <a:spcBef>
                <a:spcPts val="600"/>
              </a:spcBef>
            </a:pP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To proces budowania specyficznych relacji między konkurentami, w których równocześnie występują strumienie kooperacji i konkurencji</a:t>
            </a:r>
          </a:p>
          <a:p>
            <a:pPr>
              <a:spcBef>
                <a:spcPts val="600"/>
              </a:spcBef>
            </a:pP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Formy strumienia kooperacji: różne formy współdziałania, jak umowy społeczne, projekty nie kapitałowe, umowy kapitałowe; przy czym </a:t>
            </a:r>
            <a:r>
              <a:rPr lang="pl-PL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kooperencję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rozpatruje się kompleksowo, tj. jako strumienie, a nie pojedyncze umowy czy projekty i dlatego analizy są prowadzone z dwóch perspektyw: konkurencji i kooperacji</a:t>
            </a:r>
          </a:p>
          <a:p>
            <a:pPr>
              <a:spcBef>
                <a:spcPts val="600"/>
              </a:spcBef>
            </a:pPr>
            <a:r>
              <a:rPr lang="pl-PL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Kooperencja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charakteryzuje się znaczną dynamiką (na skutek ścierania się relacji konkurencji i kooperacji, z racji różnych osiąganych przez strony zbieżnych lub nie celów oraz specyfiki turbulentnego otoczenia w jakim działają </a:t>
            </a:r>
            <a:r>
              <a:rPr lang="pl-PL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kooperenci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22746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279302"/>
            <a:ext cx="10058400" cy="66507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STRATEGIA KOOPERENCJI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4775" y="1139253"/>
            <a:ext cx="11437494" cy="541145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KOOPERENCJA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– neologizm powstały ze słów </a:t>
            </a:r>
            <a:r>
              <a:rPr lang="pl-PL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koope</a:t>
            </a:r>
            <a:r>
              <a:rPr lang="pl-PL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racja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konku</a:t>
            </a:r>
            <a:r>
              <a:rPr lang="pl-PL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rencja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; w literaturze polskiej początkowo używano dosłownego tłumaczenia z j. ang.: </a:t>
            </a:r>
            <a:r>
              <a:rPr lang="pl-PL" sz="2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koopetycja</a:t>
            </a:r>
            <a:endParaRPr lang="pl-PL" sz="2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Koopetycja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jako strategia organizacji – początek lat 90 XX wieku firma komputerowa Novell</a:t>
            </a:r>
          </a:p>
          <a:p>
            <a:pPr>
              <a:spcBef>
                <a:spcPts val="60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Spopularyzowana przez A. J.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Brandenberga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 O. Morgensterna w wyniku badań nad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kon-kurencją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 kooperacją</a:t>
            </a:r>
          </a:p>
          <a:p>
            <a:pPr>
              <a:spcBef>
                <a:spcPts val="60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G. B.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Dagnino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 E.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Rocco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bardziej złożony model strukturalny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koopetycji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w którym ko-operacja i konkurencja wchodzą ze sobą w fuzję, aby ukształtować nową perspektywę, w ten sposób unika się ograniczeń związanych z postrzeganiem konkurowania i kooperacji</a:t>
            </a:r>
          </a:p>
          <a:p>
            <a:pPr>
              <a:spcBef>
                <a:spcPts val="600"/>
              </a:spcBef>
            </a:pP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Koopetycja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sytuacja, w której firmy w sektorze równocześnie konkurują i kooperują ze sobą prowadząc działalność w formie hybrydowej</a:t>
            </a:r>
          </a:p>
          <a:p>
            <a:pPr>
              <a:spcBef>
                <a:spcPts val="60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Stosowanie tej strategii przynosi wygraną wszystkim (konkurentom, kooperantom i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klien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-tom) - według K.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Walleya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w przypadku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kooperencji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można uzyskać sytuację nową: wygrany – wygrany – wygrany</a:t>
            </a:r>
          </a:p>
          <a:p>
            <a:endParaRPr lang="pl-PL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010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279302"/>
            <a:ext cx="10058400" cy="66507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STRATEGIA KOOPERENCJI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2287" y="944380"/>
            <a:ext cx="11707318" cy="55613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1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KOOPERENCJA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– rodzaje: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dominacja kooperacji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we współpracy pomiędzy dwoma podmiotami występuje więcej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-racji niż konkurencji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równa współpraca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w tej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w ramach istniejącego powiązania, jest tyle samo współpracy i konkurencji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dominacja konkurencji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występuje więcej działalności konkurencyjnej niż kooperacyjnej</a:t>
            </a:r>
          </a:p>
          <a:p>
            <a:pPr marL="0" indent="0">
              <a:buNone/>
            </a:pPr>
            <a:r>
              <a:rPr lang="pl-PL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Sektor </a:t>
            </a:r>
            <a:r>
              <a:rPr lang="pl-PL" sz="20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kooperencyjny</a:t>
            </a:r>
            <a:r>
              <a:rPr lang="pl-PL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koszty funkcjonowania w nim są na tyle wysokie, że jego uczestnicy muszą się zdecydować na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kooperencję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żeby przetrwać; jest nim taki sektor, w który jest jednocześnie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podat-ny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na globalizację, zaawansowany technologicznie i występują w nim symptomy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hiperkonkurencji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pl-PL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Ekosystem biznesu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układ wielu organizacji, pochodzących z różnych sektorów, tworzących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strate-giczną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wspólnotę interesów i wartości; w takim układzie, kluczowe umiejętności technologiczne czy dotyczące wiedzy, mogą być rozdzielone między jego członkami; powiązanie takie powoduje, że firmy mogą być zarówno konkurentami, partnerami, dostawcami, jak i usługodawcami, a firmy muszą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wypra-cować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wspólną wizję, sojusze, negocjacje i całościowe relacje na poziomie zarządzania i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admi-nistracji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.. Firmy mogą jednocześnie należeć do kilku ekosystemów, w zależności od liczby i zasięgu związków kooperacyjnych, jakie wyznaczają granice poszczególnych ekosystemów biznesu.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24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279302"/>
            <a:ext cx="10058400" cy="66507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STRATEGIA KOOPERENCJI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4775" y="944382"/>
            <a:ext cx="11437494" cy="941032"/>
          </a:xfrm>
        </p:spPr>
        <p:txBody>
          <a:bodyPr>
            <a:normAutofit fontScale="92500" lnSpcReduction="20000"/>
          </a:bodyPr>
          <a:lstStyle/>
          <a:p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Jednoczesne konkurowanie i współpraca zachodzą, gdy między partnerami istnieją powtarzalne interakcje</a:t>
            </a:r>
          </a:p>
          <a:p>
            <a:pPr marL="0" indent="0">
              <a:buNone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Zakres </a:t>
            </a:r>
            <a:r>
              <a:rPr lang="pl-PL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kooperencji</a:t>
            </a: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52" y="1885414"/>
            <a:ext cx="7535030" cy="4305675"/>
          </a:xfrm>
          <a:prstGeom prst="rect">
            <a:avLst/>
          </a:prstGeom>
        </p:spPr>
      </p:pic>
      <p:sp>
        <p:nvSpPr>
          <p:cNvPr id="5" name="Symbol zastępczy zawartości 2"/>
          <p:cNvSpPr txBox="1">
            <a:spLocks/>
          </p:cNvSpPr>
          <p:nvPr/>
        </p:nvSpPr>
        <p:spPr>
          <a:xfrm>
            <a:off x="7759882" y="1885414"/>
            <a:ext cx="4247241" cy="5036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Przyjmuje się jednak, że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koope-rencja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jest grą, która nie polega na eliminacji pozostałych,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ponie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-waż współpraca może przynieść dużo lepsze rezultaty niż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wynisz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-czająca rywalizacja i dlatego ko-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operencja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jest pojmowana jako </a:t>
            </a:r>
            <a:r>
              <a:rPr lang="pl-PL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wspólnego tworzenia wartości, konkurencji przy po-dziale tej wartości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 warunkach częściowej zbieżności celów oraz zmiennej strukturze gry o sumie dodatniej (każdy z uczestników osiąga korzyści)</a:t>
            </a:r>
          </a:p>
        </p:txBody>
      </p:sp>
    </p:spTree>
    <p:extLst>
      <p:ext uri="{BB962C8B-B14F-4D97-AF65-F5344CB8AC3E}">
        <p14:creationId xmlns:p14="http://schemas.microsoft.com/office/powerpoint/2010/main" val="861417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279302"/>
            <a:ext cx="10058400" cy="66507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STRATEGIA KOOPERENCJI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2287" y="944380"/>
            <a:ext cx="11707318" cy="556135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sz="19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KOOPERENCJA</a:t>
            </a: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– korzyści: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Dostęp do innowacji, wyników prac badawczo-rozwojowych i zewnętrznych źródeł wiedzy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Stworzenie mechanizmów motywacyjnych do wymiany wiedzy wewnątrz firm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Poprawa operacji produkcyjnych i wykorzystanie różnorodności technologicznej partnerów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Większa elastyczność i lepsze możliwości dostosowywania się do otoczenia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Nowe możliwości rynkowe (pozyskiwania nowych klientów, wchodzenia na nowe geograficznie rynki)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Skuteczniejsza kontrola czynników niekorzystnie wpływających na rozwój partnerów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Korzyści skali – dzielenie się kosztami, bardziej stabilne wspólne źródła zasileń, wspólne kanały dystrybucji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Przewaga kosztowa – oszczędności uzyskane dzięki lepszej koordynacji dystrybucji, przewaga kosztowa, będąca efektem uzyskania oszczędności dzięki koordynacji czynności z dostawcami lub kanałami dystrybucji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9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KOOPERENCJA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możliwe zjawiska </a:t>
            </a:r>
            <a:r>
              <a:rPr lang="pl-PL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niekorzytsne</a:t>
            </a: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Opóźnienia w procesach innowacyjnych, we wprowadzaniu nowych technologii lub nowych rozwiązań organizacyjnych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Problemy partnerów z utratą kontroli nad własnością intelektualną, zasobami ludzkimi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Wysokie koszty budowania relacji, których nie pokryją zyski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Wybór niewłaściwego partnera do współpracy</a:t>
            </a:r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108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279302"/>
            <a:ext cx="10058400" cy="66507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STRATEGIA KOOPERENCJI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0827" y="1139252"/>
            <a:ext cx="11070238" cy="5276538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pl-PL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KOOPERENCJA a ALIANS STRATEGICZNY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Różnice między pojęciami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 aliansem strategicznym przedsiębiorstw: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 przypadku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rozpatrywane są jednocześnie strumienie relacji współpracy i konkurencji między konkurentami, natomiast alians strategiczny jest jednostkową umową i jest rozpatrywany głównie w kategoriach współpracy oraz obejmuje znacznie większą różnorodność form współdziałania.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Kooperacja to działanie konkurujących i kooperujących równocześnie podmiotów, co może wiązać się z aliansem strategicznym, ale w kontekście ujęcia kooperacja-konkurencja, alians strategiczny może występować w następujących układach organizacyjnych: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Dwa podmioty konkurujące między sobą w pierwszej części łańcucha dostaw (B+R), a kooperujące w drugiej części (np. w zakresie logistyki)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Dwa podmioty konkurujące ze sobą w drugiej części łańcucha dostaw (np. sprzedaż), a kooperujące ze sobą w pierwszej części (np. w zakresie prac badawczo-rozwojowych)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Występuje tylko kooperacja (alians niekonkurencyjny)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Występuje wyłącznie konkurencja (alians konkurencyjny)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140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279302"/>
            <a:ext cx="10058400" cy="66507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STRATEGIA KOOPERENCJI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0827" y="1139252"/>
            <a:ext cx="10841639" cy="5276538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pl-PL" sz="21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KOOPERENCJA a KLASTER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Różnice między pojęciami </a:t>
            </a:r>
            <a:r>
              <a:rPr lang="pl-PL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kooperencji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a gronem-klastrem przedsiębiorstw: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1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KLASTER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: skupisko wzajemnie powiązanych firm, wyspecjalizowanych dostawców, jednostek świadczących usługi, firm działających w pokrewnych sektorach i związanych z nimi instytucji (np. uniwersytetów, stowarzyszeń branżowych..) konkurujących ze sobą, ale także współpracujących.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W analizach klastrów bierze się pod uwagę aspekty ich funkcjonowania, jak: jedno-czesne konkurowanie i współpraca, specjalizacja w obszarach działalności, na których znają się najlepiej, silne powiązania w łańcuchu wartości między podmiotami należącymi do klastra.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To nowe struktury gospodarcze sprzyjające budowaniu konkurencyjności </a:t>
            </a:r>
            <a:r>
              <a:rPr lang="pl-PL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przedsię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-biorstw, zwiększaniu ich produktywności i efektywności działania poprzez zastosowanie tzw. modelu </a:t>
            </a:r>
            <a:r>
              <a:rPr lang="pl-PL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kooperencji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(czyli konkurencji i kooperacji jednocześnie); mają ogromny wkład w budowę kluczowych czynników konkurencyjności regionów i gospodarek (jak: zdolność uczenia się, transfer wiedzy, innowacji.</a:t>
            </a:r>
          </a:p>
        </p:txBody>
      </p:sp>
    </p:spTree>
    <p:extLst>
      <p:ext uri="{BB962C8B-B14F-4D97-AF65-F5344CB8AC3E}">
        <p14:creationId xmlns:p14="http://schemas.microsoft.com/office/powerpoint/2010/main" val="3696174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46" y="279302"/>
            <a:ext cx="10058400" cy="66507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ALIANSE STRATEGICZNE</a:t>
            </a:r>
            <a:endParaRPr lang="pl-PL" sz="44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9587" y="1379094"/>
            <a:ext cx="10867869" cy="4706913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ALIANS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sojusz nawiązywany między firmami rywalizującymi ze sobą (lub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poten-cjalnymi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konkurentami) w określonym celu poprawy zarządzania przedsięwzięciami, skuteczniejszego wejścia na rynek, opracowania i wdrożenia nowej technologii, opracowania i wdrożenia nowego wyrobu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Zawierane na czas poprawy zarządzania firmą poprzez koordynowanie kompetencji, osiągnięcia lepszej pozycji konkurencyjnej na rynku przez partnerów oraz dokonania fuzji lub przejęcia wybranej dziedziny działalności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To elastyczna forma strategii kooperacyjnych; w porównaniu do typowych relacji kooperacyjnych między firmami, wyróżnia je szerszy zakres współpracy w ramach potencjalnych kierunków działania (nowych rynków zbytu, nowych technologii ..), co oznacza, że jej horyzont czasowy jest dłuższy niż kooperacji, a liczba partnerów jest mniejsza niż przy kooperacji</a:t>
            </a:r>
          </a:p>
        </p:txBody>
      </p:sp>
    </p:spTree>
    <p:extLst>
      <p:ext uri="{BB962C8B-B14F-4D97-AF65-F5344CB8AC3E}">
        <p14:creationId xmlns:p14="http://schemas.microsoft.com/office/powerpoint/2010/main" val="39524182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dło">
  <a:themeElements>
    <a:clrScheme name="Mydło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Mydło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ydł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Mydło</Template>
  <TotalTime>198</TotalTime>
  <Words>1701</Words>
  <Application>Microsoft Office PowerPoint</Application>
  <PresentationFormat>Panoramiczny</PresentationFormat>
  <Paragraphs>95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Garamond</vt:lpstr>
      <vt:lpstr>Mydło</vt:lpstr>
      <vt:lpstr>wybór strategii</vt:lpstr>
      <vt:lpstr>STRATEGIA KOOPERENCJI</vt:lpstr>
      <vt:lpstr>STRATEGIA KOOPERENCJI</vt:lpstr>
      <vt:lpstr>STRATEGIA KOOPERENCJI</vt:lpstr>
      <vt:lpstr>STRATEGIA KOOPERENCJI</vt:lpstr>
      <vt:lpstr>STRATEGIA KOOPERENCJI</vt:lpstr>
      <vt:lpstr>STRATEGIA KOOPERENCJI</vt:lpstr>
      <vt:lpstr>STRATEGIA KOOPERENCJI</vt:lpstr>
      <vt:lpstr>ALIANSE STRATEGICZNE</vt:lpstr>
      <vt:lpstr>ALIANSE STRATEGICZNE</vt:lpstr>
      <vt:lpstr>ALIANSE STRATEGICZNE</vt:lpstr>
      <vt:lpstr>ALIANSE STRATEGICZNE</vt:lpstr>
      <vt:lpstr>ALIANSE STRATEGICZNE</vt:lpstr>
      <vt:lpstr>Fuzje i przejęcia - klasyfikacja</vt:lpstr>
      <vt:lpstr>Motywy fuzji  i przejęć</vt:lpstr>
      <vt:lpstr>Motywy fuzji i przejęć</vt:lpstr>
      <vt:lpstr>Motywy fuzji i przejęć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wybór strategii</dc:title>
  <dc:creator>Useer</dc:creator>
  <cp:lastModifiedBy>Useer</cp:lastModifiedBy>
  <cp:revision>27</cp:revision>
  <dcterms:created xsi:type="dcterms:W3CDTF">2021-05-08T23:02:52Z</dcterms:created>
  <dcterms:modified xsi:type="dcterms:W3CDTF">2021-05-19T10:04:27Z</dcterms:modified>
</cp:coreProperties>
</file>