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notesMasterIdLst>
    <p:notesMasterId r:id="rId11"/>
  </p:notesMasterIdLst>
  <p:sldIdLst>
    <p:sldId id="256" r:id="rId2"/>
    <p:sldId id="375" r:id="rId3"/>
    <p:sldId id="377" r:id="rId4"/>
    <p:sldId id="378" r:id="rId5"/>
    <p:sldId id="379" r:id="rId6"/>
    <p:sldId id="380" r:id="rId7"/>
    <p:sldId id="382" r:id="rId8"/>
    <p:sldId id="381" r:id="rId9"/>
    <p:sldId id="383" r:id="rId10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134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D7C250-65D2-4A22-AD2D-CE286AE13BF7}" v="2" dt="2023-11-05T16:33:13.02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pośredni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317" autoAdjust="0"/>
    <p:restoredTop sz="94911" autoAdjust="0"/>
  </p:normalViewPr>
  <p:slideViewPr>
    <p:cSldViewPr snapToGrid="0">
      <p:cViewPr varScale="1">
        <p:scale>
          <a:sx n="78" d="100"/>
          <a:sy n="78" d="100"/>
        </p:scale>
        <p:origin x="912" y="67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nika Kulisz" userId="966390bc5b6df163" providerId="LiveId" clId="{CBD7C250-65D2-4A22-AD2D-CE286AE13BF7}"/>
    <pc:docChg chg="undo custSel addSld delSld modSld sldOrd">
      <pc:chgData name="Monika Kulisz" userId="966390bc5b6df163" providerId="LiveId" clId="{CBD7C250-65D2-4A22-AD2D-CE286AE13BF7}" dt="2023-11-07T23:03:50.883" v="2843" actId="20577"/>
      <pc:docMkLst>
        <pc:docMk/>
      </pc:docMkLst>
      <pc:sldChg chg="modSp mod">
        <pc:chgData name="Monika Kulisz" userId="966390bc5b6df163" providerId="LiveId" clId="{CBD7C250-65D2-4A22-AD2D-CE286AE13BF7}" dt="2023-11-05T15:37:07.153" v="45" actId="20577"/>
        <pc:sldMkLst>
          <pc:docMk/>
          <pc:sldMk cId="3570223945" sldId="256"/>
        </pc:sldMkLst>
        <pc:spChg chg="mod">
          <ac:chgData name="Monika Kulisz" userId="966390bc5b6df163" providerId="LiveId" clId="{CBD7C250-65D2-4A22-AD2D-CE286AE13BF7}" dt="2023-11-05T15:35:52.272" v="34" actId="5793"/>
          <ac:spMkLst>
            <pc:docMk/>
            <pc:sldMk cId="3570223945" sldId="256"/>
            <ac:spMk id="4" creationId="{00000000-0000-0000-0000-000000000000}"/>
          </ac:spMkLst>
        </pc:spChg>
        <pc:spChg chg="mod">
          <ac:chgData name="Monika Kulisz" userId="966390bc5b6df163" providerId="LiveId" clId="{CBD7C250-65D2-4A22-AD2D-CE286AE13BF7}" dt="2023-11-05T15:37:07.153" v="45" actId="20577"/>
          <ac:spMkLst>
            <pc:docMk/>
            <pc:sldMk cId="3570223945" sldId="256"/>
            <ac:spMk id="6" creationId="{461D3778-920C-C5DC-2EEA-F08E5C3AE680}"/>
          </ac:spMkLst>
        </pc:spChg>
      </pc:sldChg>
      <pc:sldChg chg="del">
        <pc:chgData name="Monika Kulisz" userId="966390bc5b6df163" providerId="LiveId" clId="{CBD7C250-65D2-4A22-AD2D-CE286AE13BF7}" dt="2023-11-05T15:37:20.564" v="46" actId="47"/>
        <pc:sldMkLst>
          <pc:docMk/>
          <pc:sldMk cId="1541039421" sldId="257"/>
        </pc:sldMkLst>
      </pc:sldChg>
      <pc:sldChg chg="del">
        <pc:chgData name="Monika Kulisz" userId="966390bc5b6df163" providerId="LiveId" clId="{CBD7C250-65D2-4A22-AD2D-CE286AE13BF7}" dt="2023-11-05T15:37:20.564" v="46" actId="47"/>
        <pc:sldMkLst>
          <pc:docMk/>
          <pc:sldMk cId="1538779153" sldId="258"/>
        </pc:sldMkLst>
      </pc:sldChg>
      <pc:sldChg chg="del">
        <pc:chgData name="Monika Kulisz" userId="966390bc5b6df163" providerId="LiveId" clId="{CBD7C250-65D2-4A22-AD2D-CE286AE13BF7}" dt="2023-11-05T15:37:20.564" v="46" actId="47"/>
        <pc:sldMkLst>
          <pc:docMk/>
          <pc:sldMk cId="1905519423" sldId="267"/>
        </pc:sldMkLst>
      </pc:sldChg>
      <pc:sldChg chg="del">
        <pc:chgData name="Monika Kulisz" userId="966390bc5b6df163" providerId="LiveId" clId="{CBD7C250-65D2-4A22-AD2D-CE286AE13BF7}" dt="2023-11-05T15:37:20.564" v="46" actId="47"/>
        <pc:sldMkLst>
          <pc:docMk/>
          <pc:sldMk cId="651950109" sldId="280"/>
        </pc:sldMkLst>
      </pc:sldChg>
      <pc:sldChg chg="del">
        <pc:chgData name="Monika Kulisz" userId="966390bc5b6df163" providerId="LiveId" clId="{CBD7C250-65D2-4A22-AD2D-CE286AE13BF7}" dt="2023-11-05T15:37:20.564" v="46" actId="47"/>
        <pc:sldMkLst>
          <pc:docMk/>
          <pc:sldMk cId="958670963" sldId="285"/>
        </pc:sldMkLst>
      </pc:sldChg>
      <pc:sldChg chg="del">
        <pc:chgData name="Monika Kulisz" userId="966390bc5b6df163" providerId="LiveId" clId="{CBD7C250-65D2-4A22-AD2D-CE286AE13BF7}" dt="2023-11-05T15:37:20.564" v="46" actId="47"/>
        <pc:sldMkLst>
          <pc:docMk/>
          <pc:sldMk cId="2963161918" sldId="286"/>
        </pc:sldMkLst>
      </pc:sldChg>
      <pc:sldChg chg="del">
        <pc:chgData name="Monika Kulisz" userId="966390bc5b6df163" providerId="LiveId" clId="{CBD7C250-65D2-4A22-AD2D-CE286AE13BF7}" dt="2023-11-05T15:37:20.564" v="46" actId="47"/>
        <pc:sldMkLst>
          <pc:docMk/>
          <pc:sldMk cId="3494059929" sldId="288"/>
        </pc:sldMkLst>
      </pc:sldChg>
      <pc:sldChg chg="del">
        <pc:chgData name="Monika Kulisz" userId="966390bc5b6df163" providerId="LiveId" clId="{CBD7C250-65D2-4A22-AD2D-CE286AE13BF7}" dt="2023-11-05T15:37:20.564" v="46" actId="47"/>
        <pc:sldMkLst>
          <pc:docMk/>
          <pc:sldMk cId="3355845337" sldId="289"/>
        </pc:sldMkLst>
      </pc:sldChg>
      <pc:sldChg chg="del">
        <pc:chgData name="Monika Kulisz" userId="966390bc5b6df163" providerId="LiveId" clId="{CBD7C250-65D2-4A22-AD2D-CE286AE13BF7}" dt="2023-11-05T15:37:20.564" v="46" actId="47"/>
        <pc:sldMkLst>
          <pc:docMk/>
          <pc:sldMk cId="2000464563" sldId="292"/>
        </pc:sldMkLst>
      </pc:sldChg>
      <pc:sldChg chg="del">
        <pc:chgData name="Monika Kulisz" userId="966390bc5b6df163" providerId="LiveId" clId="{CBD7C250-65D2-4A22-AD2D-CE286AE13BF7}" dt="2023-11-05T15:37:20.564" v="46" actId="47"/>
        <pc:sldMkLst>
          <pc:docMk/>
          <pc:sldMk cId="3501482092" sldId="305"/>
        </pc:sldMkLst>
      </pc:sldChg>
      <pc:sldChg chg="del">
        <pc:chgData name="Monika Kulisz" userId="966390bc5b6df163" providerId="LiveId" clId="{CBD7C250-65D2-4A22-AD2D-CE286AE13BF7}" dt="2023-11-05T15:37:20.564" v="46" actId="47"/>
        <pc:sldMkLst>
          <pc:docMk/>
          <pc:sldMk cId="4089965585" sldId="312"/>
        </pc:sldMkLst>
      </pc:sldChg>
      <pc:sldChg chg="del">
        <pc:chgData name="Monika Kulisz" userId="966390bc5b6df163" providerId="LiveId" clId="{CBD7C250-65D2-4A22-AD2D-CE286AE13BF7}" dt="2023-11-05T15:37:20.564" v="46" actId="47"/>
        <pc:sldMkLst>
          <pc:docMk/>
          <pc:sldMk cId="3952923683" sldId="319"/>
        </pc:sldMkLst>
      </pc:sldChg>
      <pc:sldChg chg="del">
        <pc:chgData name="Monika Kulisz" userId="966390bc5b6df163" providerId="LiveId" clId="{CBD7C250-65D2-4A22-AD2D-CE286AE13BF7}" dt="2023-11-05T15:37:20.564" v="46" actId="47"/>
        <pc:sldMkLst>
          <pc:docMk/>
          <pc:sldMk cId="1948656148" sldId="340"/>
        </pc:sldMkLst>
      </pc:sldChg>
      <pc:sldChg chg="del">
        <pc:chgData name="Monika Kulisz" userId="966390bc5b6df163" providerId="LiveId" clId="{CBD7C250-65D2-4A22-AD2D-CE286AE13BF7}" dt="2023-11-05T15:37:20.564" v="46" actId="47"/>
        <pc:sldMkLst>
          <pc:docMk/>
          <pc:sldMk cId="4122219245" sldId="343"/>
        </pc:sldMkLst>
      </pc:sldChg>
      <pc:sldChg chg="del">
        <pc:chgData name="Monika Kulisz" userId="966390bc5b6df163" providerId="LiveId" clId="{CBD7C250-65D2-4A22-AD2D-CE286AE13BF7}" dt="2023-11-05T15:37:20.564" v="46" actId="47"/>
        <pc:sldMkLst>
          <pc:docMk/>
          <pc:sldMk cId="2047130572" sldId="344"/>
        </pc:sldMkLst>
      </pc:sldChg>
      <pc:sldChg chg="del">
        <pc:chgData name="Monika Kulisz" userId="966390bc5b6df163" providerId="LiveId" clId="{CBD7C250-65D2-4A22-AD2D-CE286AE13BF7}" dt="2023-11-05T15:37:20.564" v="46" actId="47"/>
        <pc:sldMkLst>
          <pc:docMk/>
          <pc:sldMk cId="1384686320" sldId="352"/>
        </pc:sldMkLst>
      </pc:sldChg>
      <pc:sldChg chg="del">
        <pc:chgData name="Monika Kulisz" userId="966390bc5b6df163" providerId="LiveId" clId="{CBD7C250-65D2-4A22-AD2D-CE286AE13BF7}" dt="2023-11-05T15:37:20.564" v="46" actId="47"/>
        <pc:sldMkLst>
          <pc:docMk/>
          <pc:sldMk cId="3663314688" sldId="353"/>
        </pc:sldMkLst>
      </pc:sldChg>
      <pc:sldChg chg="del">
        <pc:chgData name="Monika Kulisz" userId="966390bc5b6df163" providerId="LiveId" clId="{CBD7C250-65D2-4A22-AD2D-CE286AE13BF7}" dt="2023-11-05T15:37:20.564" v="46" actId="47"/>
        <pc:sldMkLst>
          <pc:docMk/>
          <pc:sldMk cId="2374511720" sldId="355"/>
        </pc:sldMkLst>
      </pc:sldChg>
      <pc:sldChg chg="del">
        <pc:chgData name="Monika Kulisz" userId="966390bc5b6df163" providerId="LiveId" clId="{CBD7C250-65D2-4A22-AD2D-CE286AE13BF7}" dt="2023-11-05T15:37:20.564" v="46" actId="47"/>
        <pc:sldMkLst>
          <pc:docMk/>
          <pc:sldMk cId="2417897356" sldId="358"/>
        </pc:sldMkLst>
      </pc:sldChg>
      <pc:sldChg chg="del">
        <pc:chgData name="Monika Kulisz" userId="966390bc5b6df163" providerId="LiveId" clId="{CBD7C250-65D2-4A22-AD2D-CE286AE13BF7}" dt="2023-11-05T15:37:32.160" v="47" actId="47"/>
        <pc:sldMkLst>
          <pc:docMk/>
          <pc:sldMk cId="3165376747" sldId="362"/>
        </pc:sldMkLst>
      </pc:sldChg>
      <pc:sldChg chg="del">
        <pc:chgData name="Monika Kulisz" userId="966390bc5b6df163" providerId="LiveId" clId="{CBD7C250-65D2-4A22-AD2D-CE286AE13BF7}" dt="2023-11-05T15:37:20.564" v="46" actId="47"/>
        <pc:sldMkLst>
          <pc:docMk/>
          <pc:sldMk cId="2188315374" sldId="364"/>
        </pc:sldMkLst>
      </pc:sldChg>
      <pc:sldChg chg="del">
        <pc:chgData name="Monika Kulisz" userId="966390bc5b6df163" providerId="LiveId" clId="{CBD7C250-65D2-4A22-AD2D-CE286AE13BF7}" dt="2023-11-05T15:37:20.564" v="46" actId="47"/>
        <pc:sldMkLst>
          <pc:docMk/>
          <pc:sldMk cId="1486919660" sldId="366"/>
        </pc:sldMkLst>
      </pc:sldChg>
      <pc:sldChg chg="del">
        <pc:chgData name="Monika Kulisz" userId="966390bc5b6df163" providerId="LiveId" clId="{CBD7C250-65D2-4A22-AD2D-CE286AE13BF7}" dt="2023-11-05T15:37:20.564" v="46" actId="47"/>
        <pc:sldMkLst>
          <pc:docMk/>
          <pc:sldMk cId="2952467130" sldId="367"/>
        </pc:sldMkLst>
      </pc:sldChg>
      <pc:sldChg chg="del">
        <pc:chgData name="Monika Kulisz" userId="966390bc5b6df163" providerId="LiveId" clId="{CBD7C250-65D2-4A22-AD2D-CE286AE13BF7}" dt="2023-11-05T15:37:20.564" v="46" actId="47"/>
        <pc:sldMkLst>
          <pc:docMk/>
          <pc:sldMk cId="718926425" sldId="368"/>
        </pc:sldMkLst>
      </pc:sldChg>
      <pc:sldChg chg="del">
        <pc:chgData name="Monika Kulisz" userId="966390bc5b6df163" providerId="LiveId" clId="{CBD7C250-65D2-4A22-AD2D-CE286AE13BF7}" dt="2023-11-05T15:37:20.564" v="46" actId="47"/>
        <pc:sldMkLst>
          <pc:docMk/>
          <pc:sldMk cId="748058053" sldId="369"/>
        </pc:sldMkLst>
      </pc:sldChg>
      <pc:sldChg chg="del">
        <pc:chgData name="Monika Kulisz" userId="966390bc5b6df163" providerId="LiveId" clId="{CBD7C250-65D2-4A22-AD2D-CE286AE13BF7}" dt="2023-11-05T15:37:20.564" v="46" actId="47"/>
        <pc:sldMkLst>
          <pc:docMk/>
          <pc:sldMk cId="2963085845" sldId="370"/>
        </pc:sldMkLst>
      </pc:sldChg>
      <pc:sldChg chg="del">
        <pc:chgData name="Monika Kulisz" userId="966390bc5b6df163" providerId="LiveId" clId="{CBD7C250-65D2-4A22-AD2D-CE286AE13BF7}" dt="2023-11-05T15:37:20.564" v="46" actId="47"/>
        <pc:sldMkLst>
          <pc:docMk/>
          <pc:sldMk cId="1754009387" sldId="371"/>
        </pc:sldMkLst>
      </pc:sldChg>
      <pc:sldChg chg="del">
        <pc:chgData name="Monika Kulisz" userId="966390bc5b6df163" providerId="LiveId" clId="{CBD7C250-65D2-4A22-AD2D-CE286AE13BF7}" dt="2023-11-05T15:37:20.564" v="46" actId="47"/>
        <pc:sldMkLst>
          <pc:docMk/>
          <pc:sldMk cId="2013969491" sldId="372"/>
        </pc:sldMkLst>
      </pc:sldChg>
      <pc:sldChg chg="del">
        <pc:chgData name="Monika Kulisz" userId="966390bc5b6df163" providerId="LiveId" clId="{CBD7C250-65D2-4A22-AD2D-CE286AE13BF7}" dt="2023-11-05T15:37:32.160" v="47" actId="47"/>
        <pc:sldMkLst>
          <pc:docMk/>
          <pc:sldMk cId="1247835515" sldId="373"/>
        </pc:sldMkLst>
      </pc:sldChg>
      <pc:sldChg chg="del">
        <pc:chgData name="Monika Kulisz" userId="966390bc5b6df163" providerId="LiveId" clId="{CBD7C250-65D2-4A22-AD2D-CE286AE13BF7}" dt="2023-11-05T15:37:32.160" v="47" actId="47"/>
        <pc:sldMkLst>
          <pc:docMk/>
          <pc:sldMk cId="3806255289" sldId="374"/>
        </pc:sldMkLst>
      </pc:sldChg>
      <pc:sldChg chg="modSp mod">
        <pc:chgData name="Monika Kulisz" userId="966390bc5b6df163" providerId="LiveId" clId="{CBD7C250-65D2-4A22-AD2D-CE286AE13BF7}" dt="2023-11-05T16:46:29.228" v="2830" actId="255"/>
        <pc:sldMkLst>
          <pc:docMk/>
          <pc:sldMk cId="1323068682" sldId="375"/>
        </pc:sldMkLst>
        <pc:spChg chg="mod">
          <ac:chgData name="Monika Kulisz" userId="966390bc5b6df163" providerId="LiveId" clId="{CBD7C250-65D2-4A22-AD2D-CE286AE13BF7}" dt="2023-11-05T15:38:41.381" v="114" actId="1076"/>
          <ac:spMkLst>
            <pc:docMk/>
            <pc:sldMk cId="1323068682" sldId="375"/>
            <ac:spMk id="4" creationId="{00000000-0000-0000-0000-000000000000}"/>
          </ac:spMkLst>
        </pc:spChg>
        <pc:spChg chg="mod">
          <ac:chgData name="Monika Kulisz" userId="966390bc5b6df163" providerId="LiveId" clId="{CBD7C250-65D2-4A22-AD2D-CE286AE13BF7}" dt="2023-11-05T16:46:29.228" v="2830" actId="255"/>
          <ac:spMkLst>
            <pc:docMk/>
            <pc:sldMk cId="1323068682" sldId="375"/>
            <ac:spMk id="6" creationId="{0990DC84-6B10-234A-A18E-764A1F490B55}"/>
          </ac:spMkLst>
        </pc:spChg>
        <pc:picChg chg="ord">
          <ac:chgData name="Monika Kulisz" userId="966390bc5b6df163" providerId="LiveId" clId="{CBD7C250-65D2-4A22-AD2D-CE286AE13BF7}" dt="2023-11-05T15:38:47.009" v="115" actId="167"/>
          <ac:picMkLst>
            <pc:docMk/>
            <pc:sldMk cId="1323068682" sldId="375"/>
            <ac:picMk id="2" creationId="{BF35A17E-A17C-2DFC-26EA-3B3D83A939A2}"/>
          </ac:picMkLst>
        </pc:picChg>
      </pc:sldChg>
      <pc:sldChg chg="del">
        <pc:chgData name="Monika Kulisz" userId="966390bc5b6df163" providerId="LiveId" clId="{CBD7C250-65D2-4A22-AD2D-CE286AE13BF7}" dt="2023-11-05T15:37:32.160" v="47" actId="47"/>
        <pc:sldMkLst>
          <pc:docMk/>
          <pc:sldMk cId="734502373" sldId="376"/>
        </pc:sldMkLst>
      </pc:sldChg>
      <pc:sldChg chg="add del">
        <pc:chgData name="Monika Kulisz" userId="966390bc5b6df163" providerId="LiveId" clId="{CBD7C250-65D2-4A22-AD2D-CE286AE13BF7}" dt="2023-11-05T16:45:56.367" v="2827" actId="47"/>
        <pc:sldMkLst>
          <pc:docMk/>
          <pc:sldMk cId="818409492" sldId="376"/>
        </pc:sldMkLst>
      </pc:sldChg>
      <pc:sldChg chg="del">
        <pc:chgData name="Monika Kulisz" userId="966390bc5b6df163" providerId="LiveId" clId="{CBD7C250-65D2-4A22-AD2D-CE286AE13BF7}" dt="2023-11-05T15:37:32.160" v="47" actId="47"/>
        <pc:sldMkLst>
          <pc:docMk/>
          <pc:sldMk cId="1224141220" sldId="377"/>
        </pc:sldMkLst>
      </pc:sldChg>
      <pc:sldChg chg="modSp add mod">
        <pc:chgData name="Monika Kulisz" userId="966390bc5b6df163" providerId="LiveId" clId="{CBD7C250-65D2-4A22-AD2D-CE286AE13BF7}" dt="2023-11-05T16:46:36.857" v="2831" actId="403"/>
        <pc:sldMkLst>
          <pc:docMk/>
          <pc:sldMk cId="2751980255" sldId="377"/>
        </pc:sldMkLst>
        <pc:spChg chg="mod">
          <ac:chgData name="Monika Kulisz" userId="966390bc5b6df163" providerId="LiveId" clId="{CBD7C250-65D2-4A22-AD2D-CE286AE13BF7}" dt="2023-11-05T15:45:46.156" v="267" actId="14100"/>
          <ac:spMkLst>
            <pc:docMk/>
            <pc:sldMk cId="2751980255" sldId="377"/>
            <ac:spMk id="4" creationId="{00000000-0000-0000-0000-000000000000}"/>
          </ac:spMkLst>
        </pc:spChg>
        <pc:spChg chg="mod">
          <ac:chgData name="Monika Kulisz" userId="966390bc5b6df163" providerId="LiveId" clId="{CBD7C250-65D2-4A22-AD2D-CE286AE13BF7}" dt="2023-11-05T16:46:36.857" v="2831" actId="403"/>
          <ac:spMkLst>
            <pc:docMk/>
            <pc:sldMk cId="2751980255" sldId="377"/>
            <ac:spMk id="6" creationId="{0990DC84-6B10-234A-A18E-764A1F490B55}"/>
          </ac:spMkLst>
        </pc:spChg>
      </pc:sldChg>
      <pc:sldChg chg="del">
        <pc:chgData name="Monika Kulisz" userId="966390bc5b6df163" providerId="LiveId" clId="{CBD7C250-65D2-4A22-AD2D-CE286AE13BF7}" dt="2023-11-05T15:37:32.160" v="47" actId="47"/>
        <pc:sldMkLst>
          <pc:docMk/>
          <pc:sldMk cId="444920645" sldId="378"/>
        </pc:sldMkLst>
      </pc:sldChg>
      <pc:sldChg chg="modSp add mod">
        <pc:chgData name="Monika Kulisz" userId="966390bc5b6df163" providerId="LiveId" clId="{CBD7C250-65D2-4A22-AD2D-CE286AE13BF7}" dt="2023-11-07T23:03:50.883" v="2843" actId="20577"/>
        <pc:sldMkLst>
          <pc:docMk/>
          <pc:sldMk cId="774870580" sldId="378"/>
        </pc:sldMkLst>
        <pc:spChg chg="mod">
          <ac:chgData name="Monika Kulisz" userId="966390bc5b6df163" providerId="LiveId" clId="{CBD7C250-65D2-4A22-AD2D-CE286AE13BF7}" dt="2023-11-05T15:48:46.309" v="351" actId="20577"/>
          <ac:spMkLst>
            <pc:docMk/>
            <pc:sldMk cId="774870580" sldId="378"/>
            <ac:spMk id="4" creationId="{00000000-0000-0000-0000-000000000000}"/>
          </ac:spMkLst>
        </pc:spChg>
        <pc:spChg chg="mod">
          <ac:chgData name="Monika Kulisz" userId="966390bc5b6df163" providerId="LiveId" clId="{CBD7C250-65D2-4A22-AD2D-CE286AE13BF7}" dt="2023-11-07T23:03:50.883" v="2843" actId="20577"/>
          <ac:spMkLst>
            <pc:docMk/>
            <pc:sldMk cId="774870580" sldId="378"/>
            <ac:spMk id="6" creationId="{0990DC84-6B10-234A-A18E-764A1F490B55}"/>
          </ac:spMkLst>
        </pc:spChg>
      </pc:sldChg>
      <pc:sldChg chg="del">
        <pc:chgData name="Monika Kulisz" userId="966390bc5b6df163" providerId="LiveId" clId="{CBD7C250-65D2-4A22-AD2D-CE286AE13BF7}" dt="2023-11-05T15:37:32.160" v="47" actId="47"/>
        <pc:sldMkLst>
          <pc:docMk/>
          <pc:sldMk cId="142268063" sldId="379"/>
        </pc:sldMkLst>
      </pc:sldChg>
      <pc:sldChg chg="modSp add mod">
        <pc:chgData name="Monika Kulisz" userId="966390bc5b6df163" providerId="LiveId" clId="{CBD7C250-65D2-4A22-AD2D-CE286AE13BF7}" dt="2023-11-05T16:46:55.525" v="2833" actId="255"/>
        <pc:sldMkLst>
          <pc:docMk/>
          <pc:sldMk cId="3629409737" sldId="379"/>
        </pc:sldMkLst>
        <pc:spChg chg="mod">
          <ac:chgData name="Monika Kulisz" userId="966390bc5b6df163" providerId="LiveId" clId="{CBD7C250-65D2-4A22-AD2D-CE286AE13BF7}" dt="2023-11-05T16:46:55.525" v="2833" actId="255"/>
          <ac:spMkLst>
            <pc:docMk/>
            <pc:sldMk cId="3629409737" sldId="379"/>
            <ac:spMk id="6" creationId="{0990DC84-6B10-234A-A18E-764A1F490B55}"/>
          </ac:spMkLst>
        </pc:spChg>
      </pc:sldChg>
      <pc:sldChg chg="del">
        <pc:chgData name="Monika Kulisz" userId="966390bc5b6df163" providerId="LiveId" clId="{CBD7C250-65D2-4A22-AD2D-CE286AE13BF7}" dt="2023-11-05T15:37:32.160" v="47" actId="47"/>
        <pc:sldMkLst>
          <pc:docMk/>
          <pc:sldMk cId="2475896891" sldId="380"/>
        </pc:sldMkLst>
      </pc:sldChg>
      <pc:sldChg chg="modSp add mod">
        <pc:chgData name="Monika Kulisz" userId="966390bc5b6df163" providerId="LiveId" clId="{CBD7C250-65D2-4A22-AD2D-CE286AE13BF7}" dt="2023-11-05T16:47:12.892" v="2835" actId="255"/>
        <pc:sldMkLst>
          <pc:docMk/>
          <pc:sldMk cId="2561178548" sldId="380"/>
        </pc:sldMkLst>
        <pc:spChg chg="mod">
          <ac:chgData name="Monika Kulisz" userId="966390bc5b6df163" providerId="LiveId" clId="{CBD7C250-65D2-4A22-AD2D-CE286AE13BF7}" dt="2023-11-05T16:47:12.892" v="2835" actId="255"/>
          <ac:spMkLst>
            <pc:docMk/>
            <pc:sldMk cId="2561178548" sldId="380"/>
            <ac:spMk id="6" creationId="{0990DC84-6B10-234A-A18E-764A1F490B55}"/>
          </ac:spMkLst>
        </pc:spChg>
      </pc:sldChg>
      <pc:sldChg chg="del">
        <pc:chgData name="Monika Kulisz" userId="966390bc5b6df163" providerId="LiveId" clId="{CBD7C250-65D2-4A22-AD2D-CE286AE13BF7}" dt="2023-11-05T15:37:32.160" v="47" actId="47"/>
        <pc:sldMkLst>
          <pc:docMk/>
          <pc:sldMk cId="963770690" sldId="381"/>
        </pc:sldMkLst>
      </pc:sldChg>
      <pc:sldChg chg="modSp add mod ord">
        <pc:chgData name="Monika Kulisz" userId="966390bc5b6df163" providerId="LiveId" clId="{CBD7C250-65D2-4A22-AD2D-CE286AE13BF7}" dt="2023-11-05T16:48:24.991" v="2839" actId="20577"/>
        <pc:sldMkLst>
          <pc:docMk/>
          <pc:sldMk cId="2188887514" sldId="381"/>
        </pc:sldMkLst>
        <pc:spChg chg="mod">
          <ac:chgData name="Monika Kulisz" userId="966390bc5b6df163" providerId="LiveId" clId="{CBD7C250-65D2-4A22-AD2D-CE286AE13BF7}" dt="2023-11-05T16:48:24.991" v="2839" actId="20577"/>
          <ac:spMkLst>
            <pc:docMk/>
            <pc:sldMk cId="2188887514" sldId="381"/>
            <ac:spMk id="6" creationId="{0990DC84-6B10-234A-A18E-764A1F490B55}"/>
          </ac:spMkLst>
        </pc:spChg>
      </pc:sldChg>
      <pc:sldChg chg="del">
        <pc:chgData name="Monika Kulisz" userId="966390bc5b6df163" providerId="LiveId" clId="{CBD7C250-65D2-4A22-AD2D-CE286AE13BF7}" dt="2023-11-05T15:37:32.160" v="47" actId="47"/>
        <pc:sldMkLst>
          <pc:docMk/>
          <pc:sldMk cId="201460166" sldId="382"/>
        </pc:sldMkLst>
      </pc:sldChg>
      <pc:sldChg chg="addSp delSp modSp add mod">
        <pc:chgData name="Monika Kulisz" userId="966390bc5b6df163" providerId="LiveId" clId="{CBD7C250-65D2-4A22-AD2D-CE286AE13BF7}" dt="2023-11-05T16:29:47.654" v="2348" actId="20577"/>
        <pc:sldMkLst>
          <pc:docMk/>
          <pc:sldMk cId="1843870298" sldId="382"/>
        </pc:sldMkLst>
        <pc:spChg chg="del">
          <ac:chgData name="Monika Kulisz" userId="966390bc5b6df163" providerId="LiveId" clId="{CBD7C250-65D2-4A22-AD2D-CE286AE13BF7}" dt="2023-11-05T16:29:03.693" v="2271" actId="478"/>
          <ac:spMkLst>
            <pc:docMk/>
            <pc:sldMk cId="1843870298" sldId="382"/>
            <ac:spMk id="4" creationId="{00000000-0000-0000-0000-000000000000}"/>
          </ac:spMkLst>
        </pc:spChg>
        <pc:spChg chg="del mod">
          <ac:chgData name="Monika Kulisz" userId="966390bc5b6df163" providerId="LiveId" clId="{CBD7C250-65D2-4A22-AD2D-CE286AE13BF7}" dt="2023-11-05T16:29:03.694" v="2273"/>
          <ac:spMkLst>
            <pc:docMk/>
            <pc:sldMk cId="1843870298" sldId="382"/>
            <ac:spMk id="6" creationId="{0990DC84-6B10-234A-A18E-764A1F490B55}"/>
          </ac:spMkLst>
        </pc:spChg>
        <pc:spChg chg="add mod">
          <ac:chgData name="Monika Kulisz" userId="966390bc5b6df163" providerId="LiveId" clId="{CBD7C250-65D2-4A22-AD2D-CE286AE13BF7}" dt="2023-11-05T16:29:47.654" v="2348" actId="20577"/>
          <ac:spMkLst>
            <pc:docMk/>
            <pc:sldMk cId="1843870298" sldId="382"/>
            <ac:spMk id="7" creationId="{15F53EDE-A5D1-61C3-22D3-9FADCCC4756A}"/>
          </ac:spMkLst>
        </pc:spChg>
      </pc:sldChg>
      <pc:sldChg chg="del">
        <pc:chgData name="Monika Kulisz" userId="966390bc5b6df163" providerId="LiveId" clId="{CBD7C250-65D2-4A22-AD2D-CE286AE13BF7}" dt="2023-11-05T15:37:32.160" v="47" actId="47"/>
        <pc:sldMkLst>
          <pc:docMk/>
          <pc:sldMk cId="1522723670" sldId="383"/>
        </pc:sldMkLst>
      </pc:sldChg>
      <pc:sldChg chg="modSp add mod">
        <pc:chgData name="Monika Kulisz" userId="966390bc5b6df163" providerId="LiveId" clId="{CBD7C250-65D2-4A22-AD2D-CE286AE13BF7}" dt="2023-11-05T16:48:38.542" v="2840" actId="255"/>
        <pc:sldMkLst>
          <pc:docMk/>
          <pc:sldMk cId="2601140454" sldId="383"/>
        </pc:sldMkLst>
        <pc:spChg chg="mod">
          <ac:chgData name="Monika Kulisz" userId="966390bc5b6df163" providerId="LiveId" clId="{CBD7C250-65D2-4A22-AD2D-CE286AE13BF7}" dt="2023-11-05T16:48:38.542" v="2840" actId="255"/>
          <ac:spMkLst>
            <pc:docMk/>
            <pc:sldMk cId="2601140454" sldId="383"/>
            <ac:spMk id="6" creationId="{0990DC84-6B10-234A-A18E-764A1F490B55}"/>
          </ac:spMkLst>
        </pc:spChg>
      </pc:sldChg>
      <pc:sldChg chg="del">
        <pc:chgData name="Monika Kulisz" userId="966390bc5b6df163" providerId="LiveId" clId="{CBD7C250-65D2-4A22-AD2D-CE286AE13BF7}" dt="2023-11-05T15:37:32.160" v="47" actId="47"/>
        <pc:sldMkLst>
          <pc:docMk/>
          <pc:sldMk cId="1142159455" sldId="384"/>
        </pc:sldMkLst>
      </pc:sldChg>
      <pc:sldChg chg="del">
        <pc:chgData name="Monika Kulisz" userId="966390bc5b6df163" providerId="LiveId" clId="{CBD7C250-65D2-4A22-AD2D-CE286AE13BF7}" dt="2023-11-05T15:37:32.160" v="47" actId="47"/>
        <pc:sldMkLst>
          <pc:docMk/>
          <pc:sldMk cId="1743564041" sldId="385"/>
        </pc:sldMkLst>
      </pc:sldChg>
      <pc:sldChg chg="del">
        <pc:chgData name="Monika Kulisz" userId="966390bc5b6df163" providerId="LiveId" clId="{CBD7C250-65D2-4A22-AD2D-CE286AE13BF7}" dt="2023-11-05T15:37:32.160" v="47" actId="47"/>
        <pc:sldMkLst>
          <pc:docMk/>
          <pc:sldMk cId="1315800509" sldId="387"/>
        </pc:sldMkLst>
      </pc:sldChg>
      <pc:sldChg chg="del">
        <pc:chgData name="Monika Kulisz" userId="966390bc5b6df163" providerId="LiveId" clId="{CBD7C250-65D2-4A22-AD2D-CE286AE13BF7}" dt="2023-11-05T15:37:32.160" v="47" actId="47"/>
        <pc:sldMkLst>
          <pc:docMk/>
          <pc:sldMk cId="4206464755" sldId="388"/>
        </pc:sldMkLst>
      </pc:sldChg>
      <pc:sldChg chg="del">
        <pc:chgData name="Monika Kulisz" userId="966390bc5b6df163" providerId="LiveId" clId="{CBD7C250-65D2-4A22-AD2D-CE286AE13BF7}" dt="2023-11-05T15:37:32.160" v="47" actId="47"/>
        <pc:sldMkLst>
          <pc:docMk/>
          <pc:sldMk cId="2461554987" sldId="389"/>
        </pc:sldMkLst>
      </pc:sldChg>
      <pc:sldChg chg="del">
        <pc:chgData name="Monika Kulisz" userId="966390bc5b6df163" providerId="LiveId" clId="{CBD7C250-65D2-4A22-AD2D-CE286AE13BF7}" dt="2023-11-05T15:37:32.160" v="47" actId="47"/>
        <pc:sldMkLst>
          <pc:docMk/>
          <pc:sldMk cId="565594662" sldId="390"/>
        </pc:sldMkLst>
      </pc:sldChg>
      <pc:sldChg chg="del">
        <pc:chgData name="Monika Kulisz" userId="966390bc5b6df163" providerId="LiveId" clId="{CBD7C250-65D2-4A22-AD2D-CE286AE13BF7}" dt="2023-11-05T15:37:32.160" v="47" actId="47"/>
        <pc:sldMkLst>
          <pc:docMk/>
          <pc:sldMk cId="1024038730" sldId="391"/>
        </pc:sldMkLst>
      </pc:sldChg>
      <pc:sldChg chg="del">
        <pc:chgData name="Monika Kulisz" userId="966390bc5b6df163" providerId="LiveId" clId="{CBD7C250-65D2-4A22-AD2D-CE286AE13BF7}" dt="2023-11-05T15:37:32.160" v="47" actId="47"/>
        <pc:sldMkLst>
          <pc:docMk/>
          <pc:sldMk cId="3448055891" sldId="392"/>
        </pc:sldMkLst>
      </pc:sldChg>
      <pc:sldChg chg="del">
        <pc:chgData name="Monika Kulisz" userId="966390bc5b6df163" providerId="LiveId" clId="{CBD7C250-65D2-4A22-AD2D-CE286AE13BF7}" dt="2023-11-05T15:37:32.160" v="47" actId="47"/>
        <pc:sldMkLst>
          <pc:docMk/>
          <pc:sldMk cId="3014122001" sldId="393"/>
        </pc:sldMkLst>
      </pc:sldChg>
      <pc:sldChg chg="del">
        <pc:chgData name="Monika Kulisz" userId="966390bc5b6df163" providerId="LiveId" clId="{CBD7C250-65D2-4A22-AD2D-CE286AE13BF7}" dt="2023-11-05T15:37:32.160" v="47" actId="47"/>
        <pc:sldMkLst>
          <pc:docMk/>
          <pc:sldMk cId="1893129816" sldId="394"/>
        </pc:sldMkLst>
      </pc:sldChg>
      <pc:sldChg chg="del">
        <pc:chgData name="Monika Kulisz" userId="966390bc5b6df163" providerId="LiveId" clId="{CBD7C250-65D2-4A22-AD2D-CE286AE13BF7}" dt="2023-11-05T15:37:32.160" v="47" actId="47"/>
        <pc:sldMkLst>
          <pc:docMk/>
          <pc:sldMk cId="3520684338" sldId="395"/>
        </pc:sldMkLst>
      </pc:sldChg>
      <pc:sldChg chg="del">
        <pc:chgData name="Monika Kulisz" userId="966390bc5b6df163" providerId="LiveId" clId="{CBD7C250-65D2-4A22-AD2D-CE286AE13BF7}" dt="2023-11-05T15:37:32.160" v="47" actId="47"/>
        <pc:sldMkLst>
          <pc:docMk/>
          <pc:sldMk cId="2101844433" sldId="396"/>
        </pc:sldMkLst>
      </pc:sldChg>
      <pc:sldChg chg="del">
        <pc:chgData name="Monika Kulisz" userId="966390bc5b6df163" providerId="LiveId" clId="{CBD7C250-65D2-4A22-AD2D-CE286AE13BF7}" dt="2023-11-05T15:37:32.160" v="47" actId="47"/>
        <pc:sldMkLst>
          <pc:docMk/>
          <pc:sldMk cId="4121738904" sldId="397"/>
        </pc:sldMkLst>
      </pc:sldChg>
      <pc:sldChg chg="del">
        <pc:chgData name="Monika Kulisz" userId="966390bc5b6df163" providerId="LiveId" clId="{CBD7C250-65D2-4A22-AD2D-CE286AE13BF7}" dt="2023-11-05T15:37:32.160" v="47" actId="47"/>
        <pc:sldMkLst>
          <pc:docMk/>
          <pc:sldMk cId="2954603311" sldId="398"/>
        </pc:sldMkLst>
      </pc:sldChg>
      <pc:sldChg chg="del">
        <pc:chgData name="Monika Kulisz" userId="966390bc5b6df163" providerId="LiveId" clId="{CBD7C250-65D2-4A22-AD2D-CE286AE13BF7}" dt="2023-11-05T15:37:32.160" v="47" actId="47"/>
        <pc:sldMkLst>
          <pc:docMk/>
          <pc:sldMk cId="3381347807" sldId="399"/>
        </pc:sldMkLst>
      </pc:sldChg>
      <pc:sldChg chg="del">
        <pc:chgData name="Monika Kulisz" userId="966390bc5b6df163" providerId="LiveId" clId="{CBD7C250-65D2-4A22-AD2D-CE286AE13BF7}" dt="2023-11-05T15:37:32.160" v="47" actId="47"/>
        <pc:sldMkLst>
          <pc:docMk/>
          <pc:sldMk cId="53048434" sldId="400"/>
        </pc:sldMkLst>
      </pc:sldChg>
      <pc:sldChg chg="del">
        <pc:chgData name="Monika Kulisz" userId="966390bc5b6df163" providerId="LiveId" clId="{CBD7C250-65D2-4A22-AD2D-CE286AE13BF7}" dt="2023-11-05T15:37:32.160" v="47" actId="47"/>
        <pc:sldMkLst>
          <pc:docMk/>
          <pc:sldMk cId="1941418246" sldId="401"/>
        </pc:sldMkLst>
      </pc:sldChg>
      <pc:sldChg chg="del">
        <pc:chgData name="Monika Kulisz" userId="966390bc5b6df163" providerId="LiveId" clId="{CBD7C250-65D2-4A22-AD2D-CE286AE13BF7}" dt="2023-11-05T15:37:32.160" v="47" actId="47"/>
        <pc:sldMkLst>
          <pc:docMk/>
          <pc:sldMk cId="1098901471" sldId="402"/>
        </pc:sldMkLst>
      </pc:sldChg>
      <pc:sldChg chg="del">
        <pc:chgData name="Monika Kulisz" userId="966390bc5b6df163" providerId="LiveId" clId="{CBD7C250-65D2-4A22-AD2D-CE286AE13BF7}" dt="2023-11-05T15:37:32.160" v="47" actId="47"/>
        <pc:sldMkLst>
          <pc:docMk/>
          <pc:sldMk cId="2875267852" sldId="403"/>
        </pc:sldMkLst>
      </pc:sldChg>
      <pc:sldChg chg="del">
        <pc:chgData name="Monika Kulisz" userId="966390bc5b6df163" providerId="LiveId" clId="{CBD7C250-65D2-4A22-AD2D-CE286AE13BF7}" dt="2023-11-05T15:37:32.160" v="47" actId="47"/>
        <pc:sldMkLst>
          <pc:docMk/>
          <pc:sldMk cId="254194216" sldId="404"/>
        </pc:sldMkLst>
      </pc:sldChg>
      <pc:sldChg chg="del">
        <pc:chgData name="Monika Kulisz" userId="966390bc5b6df163" providerId="LiveId" clId="{CBD7C250-65D2-4A22-AD2D-CE286AE13BF7}" dt="2023-11-05T15:37:32.160" v="47" actId="47"/>
        <pc:sldMkLst>
          <pc:docMk/>
          <pc:sldMk cId="3433859963" sldId="409"/>
        </pc:sldMkLst>
      </pc:sldChg>
      <pc:sldChg chg="del">
        <pc:chgData name="Monika Kulisz" userId="966390bc5b6df163" providerId="LiveId" clId="{CBD7C250-65D2-4A22-AD2D-CE286AE13BF7}" dt="2023-11-05T15:37:32.160" v="47" actId="47"/>
        <pc:sldMkLst>
          <pc:docMk/>
          <pc:sldMk cId="1678393744" sldId="410"/>
        </pc:sldMkLst>
      </pc:sldChg>
      <pc:sldChg chg="del">
        <pc:chgData name="Monika Kulisz" userId="966390bc5b6df163" providerId="LiveId" clId="{CBD7C250-65D2-4A22-AD2D-CE286AE13BF7}" dt="2023-11-05T15:37:32.160" v="47" actId="47"/>
        <pc:sldMkLst>
          <pc:docMk/>
          <pc:sldMk cId="3269787431" sldId="411"/>
        </pc:sldMkLst>
      </pc:sldChg>
      <pc:sldChg chg="del">
        <pc:chgData name="Monika Kulisz" userId="966390bc5b6df163" providerId="LiveId" clId="{CBD7C250-65D2-4A22-AD2D-CE286AE13BF7}" dt="2023-11-05T15:37:32.160" v="47" actId="47"/>
        <pc:sldMkLst>
          <pc:docMk/>
          <pc:sldMk cId="2154051833" sldId="412"/>
        </pc:sldMkLst>
      </pc:sldChg>
      <pc:sldChg chg="del">
        <pc:chgData name="Monika Kulisz" userId="966390bc5b6df163" providerId="LiveId" clId="{CBD7C250-65D2-4A22-AD2D-CE286AE13BF7}" dt="2023-11-05T15:37:32.160" v="47" actId="47"/>
        <pc:sldMkLst>
          <pc:docMk/>
          <pc:sldMk cId="2920811008" sldId="413"/>
        </pc:sldMkLst>
      </pc:sldChg>
      <pc:sldChg chg="del">
        <pc:chgData name="Monika Kulisz" userId="966390bc5b6df163" providerId="LiveId" clId="{CBD7C250-65D2-4A22-AD2D-CE286AE13BF7}" dt="2023-11-05T15:37:32.160" v="47" actId="47"/>
        <pc:sldMkLst>
          <pc:docMk/>
          <pc:sldMk cId="407918451" sldId="414"/>
        </pc:sldMkLst>
      </pc:sldChg>
      <pc:sldChg chg="del">
        <pc:chgData name="Monika Kulisz" userId="966390bc5b6df163" providerId="LiveId" clId="{CBD7C250-65D2-4A22-AD2D-CE286AE13BF7}" dt="2023-11-05T15:37:32.160" v="47" actId="47"/>
        <pc:sldMkLst>
          <pc:docMk/>
          <pc:sldMk cId="1846663148" sldId="415"/>
        </pc:sldMkLst>
      </pc:sldChg>
      <pc:sldChg chg="del">
        <pc:chgData name="Monika Kulisz" userId="966390bc5b6df163" providerId="LiveId" clId="{CBD7C250-65D2-4A22-AD2D-CE286AE13BF7}" dt="2023-11-05T15:37:32.160" v="47" actId="47"/>
        <pc:sldMkLst>
          <pc:docMk/>
          <pc:sldMk cId="3138267447" sldId="416"/>
        </pc:sldMkLst>
      </pc:sldChg>
      <pc:sldChg chg="del">
        <pc:chgData name="Monika Kulisz" userId="966390bc5b6df163" providerId="LiveId" clId="{CBD7C250-65D2-4A22-AD2D-CE286AE13BF7}" dt="2023-11-05T15:37:32.160" v="47" actId="47"/>
        <pc:sldMkLst>
          <pc:docMk/>
          <pc:sldMk cId="681819524" sldId="417"/>
        </pc:sldMkLst>
      </pc:sldChg>
      <pc:sldChg chg="del">
        <pc:chgData name="Monika Kulisz" userId="966390bc5b6df163" providerId="LiveId" clId="{CBD7C250-65D2-4A22-AD2D-CE286AE13BF7}" dt="2023-11-05T15:37:32.160" v="47" actId="47"/>
        <pc:sldMkLst>
          <pc:docMk/>
          <pc:sldMk cId="3341524723" sldId="418"/>
        </pc:sldMkLst>
      </pc:sldChg>
      <pc:sldChg chg="del">
        <pc:chgData name="Monika Kulisz" userId="966390bc5b6df163" providerId="LiveId" clId="{CBD7C250-65D2-4A22-AD2D-CE286AE13BF7}" dt="2023-11-05T15:37:32.160" v="47" actId="47"/>
        <pc:sldMkLst>
          <pc:docMk/>
          <pc:sldMk cId="817963356" sldId="419"/>
        </pc:sldMkLst>
      </pc:sldChg>
      <pc:sldChg chg="del">
        <pc:chgData name="Monika Kulisz" userId="966390bc5b6df163" providerId="LiveId" clId="{CBD7C250-65D2-4A22-AD2D-CE286AE13BF7}" dt="2023-11-05T15:37:32.160" v="47" actId="47"/>
        <pc:sldMkLst>
          <pc:docMk/>
          <pc:sldMk cId="1094954075" sldId="420"/>
        </pc:sldMkLst>
      </pc:sldChg>
      <pc:sldChg chg="del">
        <pc:chgData name="Monika Kulisz" userId="966390bc5b6df163" providerId="LiveId" clId="{CBD7C250-65D2-4A22-AD2D-CE286AE13BF7}" dt="2023-11-05T15:37:32.160" v="47" actId="47"/>
        <pc:sldMkLst>
          <pc:docMk/>
          <pc:sldMk cId="324396927" sldId="421"/>
        </pc:sldMkLst>
      </pc:sldChg>
      <pc:sldChg chg="del">
        <pc:chgData name="Monika Kulisz" userId="966390bc5b6df163" providerId="LiveId" clId="{CBD7C250-65D2-4A22-AD2D-CE286AE13BF7}" dt="2023-11-05T15:37:32.160" v="47" actId="47"/>
        <pc:sldMkLst>
          <pc:docMk/>
          <pc:sldMk cId="920214338" sldId="422"/>
        </pc:sldMkLst>
      </pc:sldChg>
      <pc:sldChg chg="del">
        <pc:chgData name="Monika Kulisz" userId="966390bc5b6df163" providerId="LiveId" clId="{CBD7C250-65D2-4A22-AD2D-CE286AE13BF7}" dt="2023-11-05T15:37:32.160" v="47" actId="47"/>
        <pc:sldMkLst>
          <pc:docMk/>
          <pc:sldMk cId="3260379857" sldId="423"/>
        </pc:sldMkLst>
      </pc:sldChg>
      <pc:sldChg chg="del">
        <pc:chgData name="Monika Kulisz" userId="966390bc5b6df163" providerId="LiveId" clId="{CBD7C250-65D2-4A22-AD2D-CE286AE13BF7}" dt="2023-11-05T15:37:32.160" v="47" actId="47"/>
        <pc:sldMkLst>
          <pc:docMk/>
          <pc:sldMk cId="4138907596" sldId="424"/>
        </pc:sldMkLst>
      </pc:sldChg>
      <pc:sldChg chg="del">
        <pc:chgData name="Monika Kulisz" userId="966390bc5b6df163" providerId="LiveId" clId="{CBD7C250-65D2-4A22-AD2D-CE286AE13BF7}" dt="2023-11-05T15:37:32.160" v="47" actId="47"/>
        <pc:sldMkLst>
          <pc:docMk/>
          <pc:sldMk cId="4273991265" sldId="425"/>
        </pc:sldMkLst>
      </pc:sldChg>
      <pc:sldChg chg="del">
        <pc:chgData name="Monika Kulisz" userId="966390bc5b6df163" providerId="LiveId" clId="{CBD7C250-65D2-4A22-AD2D-CE286AE13BF7}" dt="2023-11-05T15:37:32.160" v="47" actId="47"/>
        <pc:sldMkLst>
          <pc:docMk/>
          <pc:sldMk cId="1746167638" sldId="426"/>
        </pc:sldMkLst>
      </pc:sldChg>
      <pc:sldChg chg="del">
        <pc:chgData name="Monika Kulisz" userId="966390bc5b6df163" providerId="LiveId" clId="{CBD7C250-65D2-4A22-AD2D-CE286AE13BF7}" dt="2023-11-05T15:37:32.160" v="47" actId="47"/>
        <pc:sldMkLst>
          <pc:docMk/>
          <pc:sldMk cId="1002432595" sldId="427"/>
        </pc:sldMkLst>
      </pc:sldChg>
      <pc:sldChg chg="del">
        <pc:chgData name="Monika Kulisz" userId="966390bc5b6df163" providerId="LiveId" clId="{CBD7C250-65D2-4A22-AD2D-CE286AE13BF7}" dt="2023-11-05T15:37:32.160" v="47" actId="47"/>
        <pc:sldMkLst>
          <pc:docMk/>
          <pc:sldMk cId="4093337625" sldId="428"/>
        </pc:sldMkLst>
      </pc:sldChg>
      <pc:sldChg chg="del">
        <pc:chgData name="Monika Kulisz" userId="966390bc5b6df163" providerId="LiveId" clId="{CBD7C250-65D2-4A22-AD2D-CE286AE13BF7}" dt="2023-11-05T15:37:32.160" v="47" actId="47"/>
        <pc:sldMkLst>
          <pc:docMk/>
          <pc:sldMk cId="2979849847" sldId="429"/>
        </pc:sldMkLst>
      </pc:sldChg>
      <pc:sldChg chg="del">
        <pc:chgData name="Monika Kulisz" userId="966390bc5b6df163" providerId="LiveId" clId="{CBD7C250-65D2-4A22-AD2D-CE286AE13BF7}" dt="2023-11-05T15:37:32.160" v="47" actId="47"/>
        <pc:sldMkLst>
          <pc:docMk/>
          <pc:sldMk cId="1674468697" sldId="430"/>
        </pc:sldMkLst>
      </pc:sldChg>
      <pc:sldChg chg="del">
        <pc:chgData name="Monika Kulisz" userId="966390bc5b6df163" providerId="LiveId" clId="{CBD7C250-65D2-4A22-AD2D-CE286AE13BF7}" dt="2023-11-05T15:37:32.160" v="47" actId="47"/>
        <pc:sldMkLst>
          <pc:docMk/>
          <pc:sldMk cId="308585368" sldId="431"/>
        </pc:sldMkLst>
      </pc:sldChg>
      <pc:sldChg chg="del">
        <pc:chgData name="Monika Kulisz" userId="966390bc5b6df163" providerId="LiveId" clId="{CBD7C250-65D2-4A22-AD2D-CE286AE13BF7}" dt="2023-11-05T15:37:32.160" v="47" actId="47"/>
        <pc:sldMkLst>
          <pc:docMk/>
          <pc:sldMk cId="3201875707" sldId="432"/>
        </pc:sldMkLst>
      </pc:sldChg>
      <pc:sldChg chg="del">
        <pc:chgData name="Monika Kulisz" userId="966390bc5b6df163" providerId="LiveId" clId="{CBD7C250-65D2-4A22-AD2D-CE286AE13BF7}" dt="2023-11-05T15:37:32.160" v="47" actId="47"/>
        <pc:sldMkLst>
          <pc:docMk/>
          <pc:sldMk cId="2221381558" sldId="433"/>
        </pc:sldMkLst>
      </pc:sldChg>
      <pc:sldChg chg="del">
        <pc:chgData name="Monika Kulisz" userId="966390bc5b6df163" providerId="LiveId" clId="{CBD7C250-65D2-4A22-AD2D-CE286AE13BF7}" dt="2023-11-05T15:37:32.160" v="47" actId="47"/>
        <pc:sldMkLst>
          <pc:docMk/>
          <pc:sldMk cId="2336597988" sldId="435"/>
        </pc:sldMkLst>
      </pc:sldChg>
      <pc:sldChg chg="del">
        <pc:chgData name="Monika Kulisz" userId="966390bc5b6df163" providerId="LiveId" clId="{CBD7C250-65D2-4A22-AD2D-CE286AE13BF7}" dt="2023-11-05T15:37:36.520" v="48" actId="47"/>
        <pc:sldMkLst>
          <pc:docMk/>
          <pc:sldMk cId="2316398844" sldId="43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C57188-233D-4931-9CE6-DAD59C7BFB73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CAB5EC-0813-48F8-B072-2D25B7CCF7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3841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A9AEE-800A-4F83-9D71-4FF849DA6A98}" type="datetimeFigureOut">
              <a:rPr lang="pl-PL" smtClean="0"/>
              <a:pPr/>
              <a:t>08.11.2023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536FD-3928-4B49-83F7-9424D2EE69CB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24281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A9AEE-800A-4F83-9D71-4FF849DA6A98}" type="datetimeFigureOut">
              <a:rPr lang="pl-PL" smtClean="0"/>
              <a:pPr/>
              <a:t>08.11.2023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536FD-3928-4B49-83F7-9424D2EE69CB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83416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A9AEE-800A-4F83-9D71-4FF849DA6A98}" type="datetimeFigureOut">
              <a:rPr lang="pl-PL" smtClean="0"/>
              <a:pPr/>
              <a:t>08.11.2023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536FD-3928-4B49-83F7-9424D2EE69CB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96110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A9AEE-800A-4F83-9D71-4FF849DA6A98}" type="datetimeFigureOut">
              <a:rPr lang="pl-PL" smtClean="0"/>
              <a:pPr/>
              <a:t>08.11.2023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536FD-3928-4B49-83F7-9424D2EE69CB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8271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A9AEE-800A-4F83-9D71-4FF849DA6A98}" type="datetimeFigureOut">
              <a:rPr lang="pl-PL" smtClean="0"/>
              <a:pPr/>
              <a:t>08.11.2023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536FD-3928-4B49-83F7-9424D2EE69CB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96550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A9AEE-800A-4F83-9D71-4FF849DA6A98}" type="datetimeFigureOut">
              <a:rPr lang="pl-PL" smtClean="0"/>
              <a:pPr/>
              <a:t>08.11.2023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536FD-3928-4B49-83F7-9424D2EE69CB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730158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A9AEE-800A-4F83-9D71-4FF849DA6A98}" type="datetimeFigureOut">
              <a:rPr lang="pl-PL" smtClean="0"/>
              <a:pPr/>
              <a:t>08.11.2023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536FD-3928-4B49-83F7-9424D2EE69CB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28529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A9AEE-800A-4F83-9D71-4FF849DA6A98}" type="datetimeFigureOut">
              <a:rPr lang="pl-PL" smtClean="0"/>
              <a:pPr/>
              <a:t>08.11.2023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536FD-3928-4B49-83F7-9424D2EE69CB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64847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A9AEE-800A-4F83-9D71-4FF849DA6A98}" type="datetimeFigureOut">
              <a:rPr lang="pl-PL" smtClean="0"/>
              <a:pPr/>
              <a:t>08.11.2023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536FD-3928-4B49-83F7-9424D2EE69CB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55745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A9AEE-800A-4F83-9D71-4FF849DA6A98}" type="datetimeFigureOut">
              <a:rPr lang="pl-PL" smtClean="0"/>
              <a:pPr/>
              <a:t>08.11.2023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536FD-3928-4B49-83F7-9424D2EE69CB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90354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A9AEE-800A-4F83-9D71-4FF849DA6A98}" type="datetimeFigureOut">
              <a:rPr lang="pl-PL" smtClean="0"/>
              <a:pPr/>
              <a:t>08.11.2023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536FD-3928-4B49-83F7-9424D2EE69CB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20388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DA9AEE-800A-4F83-9D71-4FF849DA6A98}" type="datetimeFigureOut">
              <a:rPr lang="pl-PL" smtClean="0"/>
              <a:pPr/>
              <a:t>08.11.2023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7536FD-3928-4B49-83F7-9424D2EE69CB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52631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matlab.mathworks.com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matlab.mathworks.com/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e tekstowe 3"/>
          <p:cNvSpPr txBox="1"/>
          <p:nvPr/>
        </p:nvSpPr>
        <p:spPr>
          <a:xfrm>
            <a:off x="794535" y="2472674"/>
            <a:ext cx="1060293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44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Arial" panose="020B0604020202020204" pitchFamily="34" charset="0"/>
              </a:rPr>
              <a:t>Zastosowanie sieci neuronowych</a:t>
            </a:r>
          </a:p>
          <a:p>
            <a:pPr algn="ctr"/>
            <a:r>
              <a:rPr lang="pl-PL" sz="44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Arial" panose="020B0604020202020204" pitchFamily="34" charset="0"/>
              </a:rPr>
              <a:t>w analizie danych produkcyjnych</a:t>
            </a:r>
            <a:endParaRPr lang="en-US" sz="4000" b="1" dirty="0">
              <a:solidFill>
                <a:srgbClr val="C1341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anose="02040502050505030304" pitchFamily="18" charset="0"/>
              <a:cs typeface="Arial" panose="020B0604020202020204" pitchFamily="34" charset="0"/>
            </a:endParaRPr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7997"/>
            <a:ext cx="4479010" cy="1229619"/>
          </a:xfrm>
          <a:prstGeom prst="rect">
            <a:avLst/>
          </a:prstGeom>
        </p:spPr>
      </p:pic>
      <p:pic>
        <p:nvPicPr>
          <p:cNvPr id="2" name="Obraz 1">
            <a:extLst>
              <a:ext uri="{FF2B5EF4-FFF2-40B4-BE49-F238E27FC236}">
                <a16:creationId xmlns:a16="http://schemas.microsoft.com/office/drawing/2014/main" id="{BF35A17E-A17C-2DFC-26EA-3B3D83A939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19107" y="109167"/>
            <a:ext cx="999866" cy="866194"/>
          </a:xfrm>
          <a:prstGeom prst="rect">
            <a:avLst/>
          </a:prstGeom>
        </p:spPr>
      </p:pic>
      <p:sp>
        <p:nvSpPr>
          <p:cNvPr id="6" name="pole tekstowe 5">
            <a:extLst>
              <a:ext uri="{FF2B5EF4-FFF2-40B4-BE49-F238E27FC236}">
                <a16:creationId xmlns:a16="http://schemas.microsoft.com/office/drawing/2014/main" id="{461D3778-920C-C5DC-2EEA-F08E5C3AE680}"/>
              </a:ext>
            </a:extLst>
          </p:cNvPr>
          <p:cNvSpPr txBox="1"/>
          <p:nvPr/>
        </p:nvSpPr>
        <p:spPr>
          <a:xfrm>
            <a:off x="4376013" y="4637514"/>
            <a:ext cx="60945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Aft>
                <a:spcPts val="0"/>
              </a:spcAft>
              <a:tabLst>
                <a:tab pos="177800" algn="l"/>
              </a:tabLst>
              <a:defRPr/>
            </a:pPr>
            <a:r>
              <a:rPr lang="pl-PL" sz="2000" b="1" dirty="0">
                <a:latin typeface="Palatino Linotype" panose="02040502050505030304" pitchFamily="18" charset="0"/>
              </a:rPr>
              <a:t>Dr inż. Monika Kulisz</a:t>
            </a:r>
            <a:endParaRPr lang="pl-PL" sz="2000" b="1" cap="all" dirty="0"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02239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>
            <a:extLst>
              <a:ext uri="{FF2B5EF4-FFF2-40B4-BE49-F238E27FC236}">
                <a16:creationId xmlns:a16="http://schemas.microsoft.com/office/drawing/2014/main" id="{BF35A17E-A17C-2DFC-26EA-3B3D83A939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19107" y="109167"/>
            <a:ext cx="999866" cy="866194"/>
          </a:xfrm>
          <a:prstGeom prst="rect">
            <a:avLst/>
          </a:prstGeom>
        </p:spPr>
      </p:pic>
      <p:sp>
        <p:nvSpPr>
          <p:cNvPr id="4" name="pole tekstowe 3"/>
          <p:cNvSpPr txBox="1"/>
          <p:nvPr/>
        </p:nvSpPr>
        <p:spPr>
          <a:xfrm>
            <a:off x="1252345" y="153204"/>
            <a:ext cx="113310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Arial" panose="020B0604020202020204" pitchFamily="34" charset="0"/>
              </a:rPr>
              <a:t>Opis analizowanego procesu – produkcja wkładów parafinowych</a:t>
            </a:r>
            <a:endParaRPr lang="en-US" sz="2000" b="1" dirty="0">
              <a:solidFill>
                <a:srgbClr val="C1341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anose="02040502050505030304" pitchFamily="18" charset="0"/>
              <a:cs typeface="Arial" panose="020B0604020202020204" pitchFamily="34" charset="0"/>
            </a:endParaRPr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066" y="89111"/>
            <a:ext cx="2041864" cy="560551"/>
          </a:xfrm>
          <a:prstGeom prst="rect">
            <a:avLst/>
          </a:prstGeom>
        </p:spPr>
      </p:pic>
      <p:sp>
        <p:nvSpPr>
          <p:cNvPr id="6" name="pole tekstowe 5">
            <a:extLst>
              <a:ext uri="{FF2B5EF4-FFF2-40B4-BE49-F238E27FC236}">
                <a16:creationId xmlns:a16="http://schemas.microsoft.com/office/drawing/2014/main" id="{0990DC84-6B10-234A-A18E-764A1F490B55}"/>
              </a:ext>
            </a:extLst>
          </p:cNvPr>
          <p:cNvSpPr txBox="1"/>
          <p:nvPr/>
        </p:nvSpPr>
        <p:spPr>
          <a:xfrm>
            <a:off x="665366" y="917912"/>
            <a:ext cx="10715796" cy="50629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1900" dirty="0">
                <a:latin typeface="Palatino Linotype" panose="02040502050505030304" pitchFamily="18" charset="0"/>
              </a:rPr>
              <a:t>Pierwszym etapem produkcji wkładów parafinowych do procesu produkcji świec jest odbiór surowców z magazynu oraz umieszczenie plastikowych pojemników w sortowniku.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1900" dirty="0">
                <a:latin typeface="Palatino Linotype" panose="02040502050505030304" pitchFamily="18" charset="0"/>
              </a:rPr>
              <a:t>Po napełnieniu sortownika pojemniki są transportowane do maszyny odpowiedzialnej za sklejanie knota z płytą. Proces ten jest w pełni zautomatyzowany. Równolegle na drugim stanowisku przygotowywana jest masa parafinowa do napełnienia pojemnika.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1900" dirty="0">
                <a:latin typeface="Palatino Linotype" panose="02040502050505030304" pitchFamily="18" charset="0"/>
              </a:rPr>
              <a:t>Dalej półfabrykat trafia na linię produkcyjną i jest układany w rzędy za pomocą specjalistycznych grzebieni, które ustawiają pojemniki w takiej samej odległości od siebie.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1900" dirty="0">
                <a:latin typeface="Palatino Linotype" panose="02040502050505030304" pitchFamily="18" charset="0"/>
              </a:rPr>
              <a:t>Następnie kontenery są transportowane na linię, na której następuje pierwsze napełnienie masowe. W tym przypadku jest to połowa docelowej gramatury parafiny. Taśma przesuwa pojemniki w kierunku drugiej napełniarki z odpowiednio ustawioną prędkością. W tym czasie masa parafinowa powoli krzepnie. Kolejnym krokiem jest wylanie drugiej warstwy masą parafinową.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1900" dirty="0">
                <a:latin typeface="Palatino Linotype" panose="02040502050505030304" pitchFamily="18" charset="0"/>
              </a:rPr>
              <a:t>Dalej produkty przemieszczają się w tunelu chłodzącym, gdzie masa całkowicie się zestala.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1900" dirty="0">
                <a:latin typeface="Palatino Linotype" panose="02040502050505030304" pitchFamily="18" charset="0"/>
              </a:rPr>
              <a:t>Kolejnym etapem procesu jest </a:t>
            </a:r>
            <a:r>
              <a:rPr lang="pl-PL" sz="1900" b="1" dirty="0">
                <a:latin typeface="Palatino Linotype" panose="02040502050505030304" pitchFamily="18" charset="0"/>
              </a:rPr>
              <a:t>kontrola jakości produktu</a:t>
            </a:r>
            <a:r>
              <a:rPr lang="pl-PL" sz="1900" dirty="0">
                <a:latin typeface="Palatino Linotype" panose="02040502050505030304" pitchFamily="18" charset="0"/>
              </a:rPr>
              <a:t>. Produkty do kontroli jakości wybierane są losowo. Kontrola jakości realizowana jest wizualnie przez pracowników linii produkcyjnej i działu kontroli jakości oraz za pomocą fotokomórek umieszczonych w specjalnym tunelu. </a:t>
            </a:r>
            <a:endParaRPr lang="en-US" sz="1900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30686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>
            <a:extLst>
              <a:ext uri="{FF2B5EF4-FFF2-40B4-BE49-F238E27FC236}">
                <a16:creationId xmlns:a16="http://schemas.microsoft.com/office/drawing/2014/main" id="{BF35A17E-A17C-2DFC-26EA-3B3D83A939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19107" y="109167"/>
            <a:ext cx="999866" cy="866194"/>
          </a:xfrm>
          <a:prstGeom prst="rect">
            <a:avLst/>
          </a:prstGeom>
        </p:spPr>
      </p:pic>
      <p:sp>
        <p:nvSpPr>
          <p:cNvPr id="4" name="pole tekstowe 3"/>
          <p:cNvSpPr txBox="1"/>
          <p:nvPr/>
        </p:nvSpPr>
        <p:spPr>
          <a:xfrm>
            <a:off x="1252345" y="153204"/>
            <a:ext cx="105725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Arial" panose="020B0604020202020204" pitchFamily="34" charset="0"/>
              </a:rPr>
              <a:t>Problem jakości produktów na linii produkcyjnej</a:t>
            </a:r>
            <a:endParaRPr lang="en-US" sz="2000" b="1" dirty="0">
              <a:solidFill>
                <a:srgbClr val="C1341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anose="02040502050505030304" pitchFamily="18" charset="0"/>
              <a:cs typeface="Arial" panose="020B0604020202020204" pitchFamily="34" charset="0"/>
            </a:endParaRPr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066" y="89111"/>
            <a:ext cx="2041864" cy="560551"/>
          </a:xfrm>
          <a:prstGeom prst="rect">
            <a:avLst/>
          </a:prstGeom>
        </p:spPr>
      </p:pic>
      <p:sp>
        <p:nvSpPr>
          <p:cNvPr id="6" name="pole tekstowe 5">
            <a:extLst>
              <a:ext uri="{FF2B5EF4-FFF2-40B4-BE49-F238E27FC236}">
                <a16:creationId xmlns:a16="http://schemas.microsoft.com/office/drawing/2014/main" id="{0990DC84-6B10-234A-A18E-764A1F490B55}"/>
              </a:ext>
            </a:extLst>
          </p:cNvPr>
          <p:cNvSpPr txBox="1"/>
          <p:nvPr/>
        </p:nvSpPr>
        <p:spPr>
          <a:xfrm>
            <a:off x="738102" y="1209164"/>
            <a:ext cx="10715796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2000" dirty="0">
                <a:latin typeface="Palatino Linotype" panose="02040502050505030304" pitchFamily="18" charset="0"/>
              </a:rPr>
              <a:t>Problemem występującym podczas produkcji wkładów parafinowych jest problem nieprawidłowej wagi produktu, powodującej wysokie koszty procesów produkcyjnych w firmie. Aby rozwiązać ten problem, firma rozpoczęła realizację projektu doskonalącego, którego celem była identyfikacja czynników wpływających na jakość produktu (masa produktu w specyfikacji).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l-PL" sz="2000" dirty="0">
              <a:latin typeface="Palatino Linotype" panose="0204050205050503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2000" dirty="0">
                <a:latin typeface="Palatino Linotype" panose="02040502050505030304" pitchFamily="18" charset="0"/>
              </a:rPr>
              <a:t>Na podstawie wyników badań statystycznych stwierdzono, że czynnikami mającymi wpływ na jakość produktów są: </a:t>
            </a:r>
          </a:p>
          <a:p>
            <a:pPr algn="just"/>
            <a:endParaRPr lang="pl-PL" sz="2000" dirty="0">
              <a:latin typeface="Palatino Linotype" panose="02040502050505030304" pitchFamily="18" charset="0"/>
            </a:endParaRPr>
          </a:p>
          <a:p>
            <a:pPr lvl="2" algn="just"/>
            <a:r>
              <a:rPr lang="pl-PL" sz="2000" b="1" dirty="0">
                <a:latin typeface="Palatino Linotype" panose="02040502050505030304" pitchFamily="18" charset="0"/>
              </a:rPr>
              <a:t>x1 – temperatura masy parafinowej w zbiorniku [°C], </a:t>
            </a:r>
          </a:p>
          <a:p>
            <a:pPr lvl="2" algn="just"/>
            <a:r>
              <a:rPr lang="pl-PL" sz="2000" b="1" dirty="0">
                <a:latin typeface="Palatino Linotype" panose="02040502050505030304" pitchFamily="18" charset="0"/>
              </a:rPr>
              <a:t>x2 – temperatura ślimaka [°C], </a:t>
            </a:r>
          </a:p>
          <a:p>
            <a:pPr lvl="2" algn="just"/>
            <a:r>
              <a:rPr lang="pl-PL" sz="2000" b="1" dirty="0">
                <a:latin typeface="Palatino Linotype" panose="02040502050505030304" pitchFamily="18" charset="0"/>
              </a:rPr>
              <a:t>x3 – temperatura kąpieli [°C], </a:t>
            </a:r>
          </a:p>
          <a:p>
            <a:pPr lvl="2" algn="just"/>
            <a:r>
              <a:rPr lang="pl-PL" sz="2000" b="1" dirty="0">
                <a:latin typeface="Palatino Linotype" panose="02040502050505030304" pitchFamily="18" charset="0"/>
              </a:rPr>
              <a:t>x4 – temperatura rozlewarek [°C], </a:t>
            </a:r>
          </a:p>
          <a:p>
            <a:pPr lvl="2" algn="just"/>
            <a:r>
              <a:rPr lang="pl-PL" sz="2000" b="1" dirty="0">
                <a:latin typeface="Palatino Linotype" panose="02040502050505030304" pitchFamily="18" charset="0"/>
              </a:rPr>
              <a:t>x7 - temperatura w tunelu [°C].</a:t>
            </a:r>
            <a:endParaRPr lang="pl-PL" b="1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19802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>
            <a:extLst>
              <a:ext uri="{FF2B5EF4-FFF2-40B4-BE49-F238E27FC236}">
                <a16:creationId xmlns:a16="http://schemas.microsoft.com/office/drawing/2014/main" id="{BF35A17E-A17C-2DFC-26EA-3B3D83A939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19107" y="109167"/>
            <a:ext cx="999866" cy="866194"/>
          </a:xfrm>
          <a:prstGeom prst="rect">
            <a:avLst/>
          </a:prstGeom>
        </p:spPr>
      </p:pic>
      <p:sp>
        <p:nvSpPr>
          <p:cNvPr id="4" name="pole tekstowe 3"/>
          <p:cNvSpPr txBox="1"/>
          <p:nvPr/>
        </p:nvSpPr>
        <p:spPr>
          <a:xfrm>
            <a:off x="1252345" y="153204"/>
            <a:ext cx="105725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Arial" panose="020B0604020202020204" pitchFamily="34" charset="0"/>
              </a:rPr>
              <a:t>Zadania do wykonania</a:t>
            </a:r>
            <a:endParaRPr lang="en-US" sz="2000" b="1" dirty="0">
              <a:solidFill>
                <a:srgbClr val="C1341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anose="02040502050505030304" pitchFamily="18" charset="0"/>
              <a:cs typeface="Arial" panose="020B0604020202020204" pitchFamily="34" charset="0"/>
            </a:endParaRPr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066" y="89111"/>
            <a:ext cx="2041864" cy="560551"/>
          </a:xfrm>
          <a:prstGeom prst="rect">
            <a:avLst/>
          </a:prstGeom>
        </p:spPr>
      </p:pic>
      <p:sp>
        <p:nvSpPr>
          <p:cNvPr id="6" name="pole tekstowe 5">
            <a:extLst>
              <a:ext uri="{FF2B5EF4-FFF2-40B4-BE49-F238E27FC236}">
                <a16:creationId xmlns:a16="http://schemas.microsoft.com/office/drawing/2014/main" id="{0990DC84-6B10-234A-A18E-764A1F490B55}"/>
              </a:ext>
            </a:extLst>
          </p:cNvPr>
          <p:cNvSpPr txBox="1"/>
          <p:nvPr/>
        </p:nvSpPr>
        <p:spPr>
          <a:xfrm>
            <a:off x="738102" y="1209164"/>
            <a:ext cx="10715796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l-PL" sz="2000" dirty="0">
                <a:latin typeface="Palatino Linotype" panose="02040502050505030304" pitchFamily="18" charset="0"/>
              </a:rPr>
              <a:t>1. </a:t>
            </a:r>
            <a:r>
              <a:rPr lang="pl-PL" sz="20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Arial" panose="020B0604020202020204" pitchFamily="34" charset="0"/>
              </a:rPr>
              <a:t>Modelowanie wagi produktu (wkładu parafinowego)</a:t>
            </a:r>
            <a:endParaRPr lang="en-US" sz="2000" b="1" dirty="0">
              <a:solidFill>
                <a:srgbClr val="C1341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anose="02040502050505030304" pitchFamily="18" charset="0"/>
              <a:cs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l-PL" sz="2000" dirty="0">
              <a:latin typeface="Palatino Linotype" panose="0204050205050503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2000" dirty="0">
                <a:latin typeface="Palatino Linotype" panose="02040502050505030304" pitchFamily="18" charset="0"/>
              </a:rPr>
              <a:t>Z wykorzystaniem oprogramowania Matlab (</a:t>
            </a:r>
            <a:r>
              <a:rPr lang="pl-PL" sz="2000" dirty="0">
                <a:latin typeface="Palatino Linotype" panose="02040502050505030304" pitchFamily="18" charset="0"/>
                <a:hlinkClick r:id="rId4"/>
              </a:rPr>
              <a:t>https://matlab.mathworks.com/</a:t>
            </a:r>
            <a:r>
              <a:rPr lang="pl-PL" sz="2000" dirty="0">
                <a:latin typeface="Palatino Linotype" panose="02040502050505030304" pitchFamily="18" charset="0"/>
              </a:rPr>
              <a:t> )  - Neural Net </a:t>
            </a:r>
            <a:r>
              <a:rPr lang="pl-PL" sz="2000" dirty="0" err="1">
                <a:latin typeface="Palatino Linotype" panose="02040502050505030304" pitchFamily="18" charset="0"/>
              </a:rPr>
              <a:t>Fitting</a:t>
            </a:r>
            <a:r>
              <a:rPr lang="pl-PL" sz="2000" dirty="0">
                <a:latin typeface="Palatino Linotype" panose="02040502050505030304" pitchFamily="18" charset="0"/>
              </a:rPr>
              <a:t> </a:t>
            </a:r>
            <a:r>
              <a:rPr lang="pl-PL" sz="2000" dirty="0" err="1">
                <a:latin typeface="Palatino Linotype" panose="02040502050505030304" pitchFamily="18" charset="0"/>
              </a:rPr>
              <a:t>App</a:t>
            </a:r>
            <a:r>
              <a:rPr lang="pl-PL" sz="2000" dirty="0">
                <a:latin typeface="Palatino Linotype" panose="02040502050505030304" pitchFamily="18" charset="0"/>
              </a:rPr>
              <a:t> należy dokonać modelowania wagi wkładu parafinowego.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l-PL" sz="2000" dirty="0">
              <a:latin typeface="Palatino Linotype" panose="0204050205050503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2000" dirty="0">
                <a:latin typeface="Palatino Linotype" panose="02040502050505030304" pitchFamily="18" charset="0"/>
              </a:rPr>
              <a:t>Jako dane wejściowe należy wykorzystać zmienne x1, x2, x3, x4 oraz x7, zaś jako dane wyjściowe należy wykorzystać zmienną Y1. Dane zostały zamieszczone w zadaniu, na platformie e-learningowej.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l-PL" sz="2000" dirty="0">
              <a:latin typeface="Palatino Linotype" panose="0204050205050503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2000" dirty="0">
                <a:latin typeface="Palatino Linotype" panose="02040502050505030304" pitchFamily="18" charset="0"/>
              </a:rPr>
              <a:t>Proszę pamiętać o zaimportowaniu danych z </a:t>
            </a:r>
            <a:r>
              <a:rPr lang="pl-PL" sz="2000" dirty="0" err="1">
                <a:latin typeface="Palatino Linotype" panose="02040502050505030304" pitchFamily="18" charset="0"/>
              </a:rPr>
              <a:t>excela</a:t>
            </a:r>
            <a:r>
              <a:rPr lang="pl-PL" sz="2000" dirty="0">
                <a:latin typeface="Palatino Linotype" panose="02040502050505030304" pitchFamily="18" charset="0"/>
              </a:rPr>
              <a:t> i zapisaniu zmiennych jako „</a:t>
            </a:r>
            <a:r>
              <a:rPr lang="pl-PL" sz="2000" dirty="0" err="1">
                <a:latin typeface="Palatino Linotype" panose="02040502050505030304" pitchFamily="18" charset="0"/>
              </a:rPr>
              <a:t>numeric</a:t>
            </a:r>
            <a:r>
              <a:rPr lang="pl-PL" sz="2000" dirty="0">
                <a:latin typeface="Palatino Linotype" panose="02040502050505030304" pitchFamily="18" charset="0"/>
              </a:rPr>
              <a:t> matrix”, proponuję zapisanie oddzielnie danych wejściowych i oddzielnie danych wyjściowych.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l-PL" dirty="0">
              <a:latin typeface="Palatino Linotype" panose="02040502050505030304" pitchFamily="18" charset="0"/>
            </a:endParaRPr>
          </a:p>
          <a:p>
            <a:pPr algn="just"/>
            <a:endParaRPr lang="pl-PL" dirty="0">
              <a:latin typeface="Palatino Linotype" panose="0204050205050503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l-PL" dirty="0">
              <a:latin typeface="Palatino Linotype" panose="0204050205050503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l-PL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4870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>
            <a:extLst>
              <a:ext uri="{FF2B5EF4-FFF2-40B4-BE49-F238E27FC236}">
                <a16:creationId xmlns:a16="http://schemas.microsoft.com/office/drawing/2014/main" id="{BF35A17E-A17C-2DFC-26EA-3B3D83A939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19107" y="109167"/>
            <a:ext cx="999866" cy="866194"/>
          </a:xfrm>
          <a:prstGeom prst="rect">
            <a:avLst/>
          </a:prstGeom>
        </p:spPr>
      </p:pic>
      <p:sp>
        <p:nvSpPr>
          <p:cNvPr id="4" name="pole tekstowe 3"/>
          <p:cNvSpPr txBox="1"/>
          <p:nvPr/>
        </p:nvSpPr>
        <p:spPr>
          <a:xfrm>
            <a:off x="1252345" y="153204"/>
            <a:ext cx="105725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Arial" panose="020B0604020202020204" pitchFamily="34" charset="0"/>
              </a:rPr>
              <a:t>Zadania do wykonania</a:t>
            </a:r>
            <a:endParaRPr lang="en-US" sz="2000" b="1" dirty="0">
              <a:solidFill>
                <a:srgbClr val="C1341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anose="02040502050505030304" pitchFamily="18" charset="0"/>
              <a:cs typeface="Arial" panose="020B0604020202020204" pitchFamily="34" charset="0"/>
            </a:endParaRPr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066" y="89111"/>
            <a:ext cx="2041864" cy="560551"/>
          </a:xfrm>
          <a:prstGeom prst="rect">
            <a:avLst/>
          </a:prstGeom>
        </p:spPr>
      </p:pic>
      <p:sp>
        <p:nvSpPr>
          <p:cNvPr id="6" name="pole tekstowe 5">
            <a:extLst>
              <a:ext uri="{FF2B5EF4-FFF2-40B4-BE49-F238E27FC236}">
                <a16:creationId xmlns:a16="http://schemas.microsoft.com/office/drawing/2014/main" id="{0990DC84-6B10-234A-A18E-764A1F490B55}"/>
              </a:ext>
            </a:extLst>
          </p:cNvPr>
          <p:cNvSpPr txBox="1"/>
          <p:nvPr/>
        </p:nvSpPr>
        <p:spPr>
          <a:xfrm>
            <a:off x="738102" y="1209164"/>
            <a:ext cx="10715796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l-PL" sz="2000" dirty="0">
                <a:latin typeface="Palatino Linotype" panose="02040502050505030304" pitchFamily="18" charset="0"/>
              </a:rPr>
              <a:t>1. </a:t>
            </a:r>
            <a:r>
              <a:rPr lang="pl-PL" sz="20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Arial" panose="020B0604020202020204" pitchFamily="34" charset="0"/>
              </a:rPr>
              <a:t>Modelowanie wagi produktu (wkładu parafinowego)</a:t>
            </a:r>
            <a:endParaRPr lang="en-US" sz="2000" b="1" dirty="0">
              <a:solidFill>
                <a:srgbClr val="C1341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anose="02040502050505030304" pitchFamily="18" charset="0"/>
              <a:cs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l-PL" sz="2000" dirty="0">
              <a:latin typeface="Palatino Linotype" panose="02040502050505030304" pitchFamily="18" charset="0"/>
            </a:endParaRPr>
          </a:p>
          <a:p>
            <a:pPr algn="just"/>
            <a:r>
              <a:rPr lang="pl-PL" sz="2000" dirty="0">
                <a:latin typeface="Palatino Linotype" panose="02040502050505030304" pitchFamily="18" charset="0"/>
              </a:rPr>
              <a:t>Krótkie przypomnienie jak modelujemy sieci neuronowe w Neural Net </a:t>
            </a:r>
            <a:r>
              <a:rPr lang="pl-PL" sz="2000" dirty="0" err="1">
                <a:latin typeface="Palatino Linotype" panose="02040502050505030304" pitchFamily="18" charset="0"/>
              </a:rPr>
              <a:t>Fitting</a:t>
            </a:r>
            <a:r>
              <a:rPr lang="pl-PL" sz="2000" dirty="0">
                <a:latin typeface="Palatino Linotype" panose="02040502050505030304" pitchFamily="18" charset="0"/>
              </a:rPr>
              <a:t> </a:t>
            </a:r>
            <a:r>
              <a:rPr lang="pl-PL" sz="2000" dirty="0" err="1">
                <a:latin typeface="Palatino Linotype" panose="02040502050505030304" pitchFamily="18" charset="0"/>
              </a:rPr>
              <a:t>App</a:t>
            </a:r>
            <a:r>
              <a:rPr lang="pl-PL" sz="2000" dirty="0">
                <a:latin typeface="Palatino Linotype" panose="02040502050505030304" pitchFamily="18" charset="0"/>
              </a:rPr>
              <a:t>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l-PL" sz="2000" dirty="0">
              <a:latin typeface="Palatino Linotype" panose="0204050205050503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2000" dirty="0">
                <a:latin typeface="Palatino Linotype" panose="02040502050505030304" pitchFamily="18" charset="0"/>
              </a:rPr>
              <a:t>Uruchomienie Neural Net </a:t>
            </a:r>
            <a:r>
              <a:rPr lang="pl-PL" sz="2000" dirty="0" err="1">
                <a:latin typeface="Palatino Linotype" panose="02040502050505030304" pitchFamily="18" charset="0"/>
              </a:rPr>
              <a:t>Fitting</a:t>
            </a:r>
            <a:r>
              <a:rPr lang="pl-PL" sz="2000" dirty="0">
                <a:latin typeface="Palatino Linotype" panose="02040502050505030304" pitchFamily="18" charset="0"/>
              </a:rPr>
              <a:t> </a:t>
            </a:r>
            <a:r>
              <a:rPr lang="pl-PL" sz="2000" dirty="0" err="1">
                <a:latin typeface="Palatino Linotype" panose="02040502050505030304" pitchFamily="18" charset="0"/>
              </a:rPr>
              <a:t>App</a:t>
            </a:r>
            <a:endParaRPr lang="pl-PL" sz="2000" dirty="0">
              <a:latin typeface="Palatino Linotype" panose="0204050205050503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2000" dirty="0">
                <a:latin typeface="Palatino Linotype" panose="02040502050505030304" pitchFamily="18" charset="0"/>
              </a:rPr>
              <a:t>Zaimportowanie danych wykorzystywanych do uczenia sieci ( proszę zwrócić uwagę na to w jakie formie mamy obserwacje w kolumnach czy w wierszach)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2000" dirty="0">
                <a:latin typeface="Palatino Linotype" panose="02040502050505030304" pitchFamily="18" charset="0"/>
              </a:rPr>
              <a:t>Podział danych na uczące, walidacyjne i testowe zalecam na pozostawienie takich jak domyśle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2000" dirty="0">
                <a:latin typeface="Palatino Linotype" panose="02040502050505030304" pitchFamily="18" charset="0"/>
              </a:rPr>
              <a:t>Określenie ilości neuronów w warstwie ukrytej (proponuję przetestowanie kilku wariantów)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2000" dirty="0">
                <a:latin typeface="Palatino Linotype" panose="02040502050505030304" pitchFamily="18" charset="0"/>
              </a:rPr>
              <a:t>Wybór algorytmu uczącego ( należy przetestować możliwe 3 algorytmy)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2000" dirty="0">
                <a:latin typeface="Palatino Linotype" panose="02040502050505030304" pitchFamily="18" charset="0"/>
              </a:rPr>
              <a:t>Analiza otrzymanych wyników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l-PL" sz="2000" dirty="0">
              <a:latin typeface="Palatino Linotype" panose="0204050205050503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l-PL" sz="2000" dirty="0">
              <a:latin typeface="Palatino Linotype" panose="0204050205050503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l-PL" sz="2000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94097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>
            <a:extLst>
              <a:ext uri="{FF2B5EF4-FFF2-40B4-BE49-F238E27FC236}">
                <a16:creationId xmlns:a16="http://schemas.microsoft.com/office/drawing/2014/main" id="{BF35A17E-A17C-2DFC-26EA-3B3D83A939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19107" y="109167"/>
            <a:ext cx="999866" cy="866194"/>
          </a:xfrm>
          <a:prstGeom prst="rect">
            <a:avLst/>
          </a:prstGeom>
        </p:spPr>
      </p:pic>
      <p:sp>
        <p:nvSpPr>
          <p:cNvPr id="4" name="pole tekstowe 3"/>
          <p:cNvSpPr txBox="1"/>
          <p:nvPr/>
        </p:nvSpPr>
        <p:spPr>
          <a:xfrm>
            <a:off x="1252345" y="153204"/>
            <a:ext cx="105725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Arial" panose="020B0604020202020204" pitchFamily="34" charset="0"/>
              </a:rPr>
              <a:t>Zadania do wykonania</a:t>
            </a:r>
            <a:endParaRPr lang="en-US" sz="2000" b="1" dirty="0">
              <a:solidFill>
                <a:srgbClr val="C1341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anose="02040502050505030304" pitchFamily="18" charset="0"/>
              <a:cs typeface="Arial" panose="020B0604020202020204" pitchFamily="34" charset="0"/>
            </a:endParaRPr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066" y="89111"/>
            <a:ext cx="2041864" cy="560551"/>
          </a:xfrm>
          <a:prstGeom prst="rect">
            <a:avLst/>
          </a:prstGeom>
        </p:spPr>
      </p:pic>
      <p:sp>
        <p:nvSpPr>
          <p:cNvPr id="6" name="pole tekstowe 5">
            <a:extLst>
              <a:ext uri="{FF2B5EF4-FFF2-40B4-BE49-F238E27FC236}">
                <a16:creationId xmlns:a16="http://schemas.microsoft.com/office/drawing/2014/main" id="{0990DC84-6B10-234A-A18E-764A1F490B55}"/>
              </a:ext>
            </a:extLst>
          </p:cNvPr>
          <p:cNvSpPr txBox="1"/>
          <p:nvPr/>
        </p:nvSpPr>
        <p:spPr>
          <a:xfrm>
            <a:off x="738102" y="550242"/>
            <a:ext cx="10715796" cy="56015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l-PL" sz="2000" dirty="0">
                <a:latin typeface="Palatino Linotype" panose="02040502050505030304" pitchFamily="18" charset="0"/>
              </a:rPr>
              <a:t>1.</a:t>
            </a:r>
            <a:r>
              <a:rPr lang="pl-PL" sz="20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Arial" panose="020B0604020202020204" pitchFamily="34" charset="0"/>
              </a:rPr>
              <a:t> Modelowanie wagi produktu (wkładu parafinowego)</a:t>
            </a:r>
            <a:endParaRPr lang="en-US" sz="2000" b="1" dirty="0">
              <a:solidFill>
                <a:srgbClr val="C1341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anose="02040502050505030304" pitchFamily="18" charset="0"/>
              <a:cs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l-PL" sz="2000" dirty="0">
              <a:latin typeface="Palatino Linotype" panose="02040502050505030304" pitchFamily="18" charset="0"/>
            </a:endParaRPr>
          </a:p>
          <a:p>
            <a:pPr algn="just"/>
            <a:r>
              <a:rPr lang="pl-PL" sz="2000" dirty="0">
                <a:latin typeface="Palatino Linotype" panose="02040502050505030304" pitchFamily="18" charset="0"/>
              </a:rPr>
              <a:t>Szczegółowe wytyczne do wykonania zadania:</a:t>
            </a:r>
          </a:p>
          <a:p>
            <a:pPr marL="457200" indent="-457200" algn="just">
              <a:buAutoNum type="arabicPeriod"/>
            </a:pPr>
            <a:r>
              <a:rPr lang="pl-PL" sz="2000" dirty="0">
                <a:latin typeface="Palatino Linotype" panose="02040502050505030304" pitchFamily="18" charset="0"/>
              </a:rPr>
              <a:t>Należy przetestować sieci w trzema wariantami ilości neuronów w warstwie ukrytej i wybrać model, który okaże się jakościowo najlepszy.</a:t>
            </a:r>
          </a:p>
          <a:p>
            <a:pPr algn="just"/>
            <a:r>
              <a:rPr lang="pl-PL" sz="2000" dirty="0">
                <a:latin typeface="Palatino Linotype" panose="02040502050505030304" pitchFamily="18" charset="0"/>
              </a:rPr>
              <a:t>W sprawozdaniu należy podać dla tego modelu:</a:t>
            </a: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pl-PL" sz="2000" dirty="0">
                <a:latin typeface="Palatino Linotype" panose="02040502050505030304" pitchFamily="18" charset="0"/>
              </a:rPr>
              <a:t>Tabelę – Training progres, może być jako zdjęcie</a:t>
            </a: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pl-PL" sz="2000" dirty="0">
                <a:latin typeface="Palatino Linotype" panose="02040502050505030304" pitchFamily="18" charset="0"/>
              </a:rPr>
              <a:t>Wartości MSE oraz R dla wszystkich zbiorów</a:t>
            </a: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pl-PL" sz="2000" dirty="0">
                <a:latin typeface="Palatino Linotype" panose="02040502050505030304" pitchFamily="18" charset="0"/>
              </a:rPr>
              <a:t>Wykresy : „Performance”, “Training </a:t>
            </a:r>
            <a:r>
              <a:rPr lang="pl-PL" sz="2000" dirty="0" err="1">
                <a:latin typeface="Palatino Linotype" panose="02040502050505030304" pitchFamily="18" charset="0"/>
              </a:rPr>
              <a:t>State</a:t>
            </a:r>
            <a:r>
              <a:rPr lang="pl-PL" sz="2000" dirty="0">
                <a:latin typeface="Palatino Linotype" panose="02040502050505030304" pitchFamily="18" charset="0"/>
              </a:rPr>
              <a:t>”, “Error Histogram”, „</a:t>
            </a:r>
            <a:r>
              <a:rPr lang="pl-PL" sz="2000" dirty="0" err="1">
                <a:latin typeface="Palatino Linotype" panose="02040502050505030304" pitchFamily="18" charset="0"/>
              </a:rPr>
              <a:t>Regression</a:t>
            </a:r>
            <a:r>
              <a:rPr lang="pl-PL" sz="2000" dirty="0">
                <a:latin typeface="Palatino Linotype" panose="02040502050505030304" pitchFamily="18" charset="0"/>
              </a:rPr>
              <a:t>” wraz z komentarzem do nich</a:t>
            </a:r>
          </a:p>
          <a:p>
            <a:pPr algn="just"/>
            <a:r>
              <a:rPr lang="pl-PL" sz="2000" dirty="0">
                <a:latin typeface="Palatino Linotype" panose="02040502050505030304" pitchFamily="18" charset="0"/>
              </a:rPr>
              <a:t>2. Należy przetestować sieci z trzema różnymi algorytmami uczenia dla ilości neuronów, ustalonej w punkcie 1. Następnie wybrać model, który okaże się jakościowo najlepszy.</a:t>
            </a:r>
          </a:p>
          <a:p>
            <a:pPr algn="just"/>
            <a:r>
              <a:rPr lang="pl-PL" sz="2000" dirty="0">
                <a:latin typeface="Palatino Linotype" panose="02040502050505030304" pitchFamily="18" charset="0"/>
              </a:rPr>
              <a:t>W sprawozdaniu należy podać dla tego modelu: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l-PL" sz="2000" dirty="0">
                <a:latin typeface="Palatino Linotype" panose="02040502050505030304" pitchFamily="18" charset="0"/>
              </a:rPr>
              <a:t>Tabelę – Training progres, może być jako zdjęcie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l-PL" sz="2000" dirty="0">
                <a:latin typeface="Palatino Linotype" panose="02040502050505030304" pitchFamily="18" charset="0"/>
              </a:rPr>
              <a:t>Wartości MSE oraz R dla wszystkich zbiorów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l-PL" sz="2000" dirty="0">
                <a:latin typeface="Palatino Linotype" panose="02040502050505030304" pitchFamily="18" charset="0"/>
              </a:rPr>
              <a:t>Wykresy : „Performance”, “Training </a:t>
            </a:r>
            <a:r>
              <a:rPr lang="pl-PL" sz="2000" dirty="0" err="1">
                <a:latin typeface="Palatino Linotype" panose="02040502050505030304" pitchFamily="18" charset="0"/>
              </a:rPr>
              <a:t>State</a:t>
            </a:r>
            <a:r>
              <a:rPr lang="pl-PL" sz="2000" dirty="0">
                <a:latin typeface="Palatino Linotype" panose="02040502050505030304" pitchFamily="18" charset="0"/>
              </a:rPr>
              <a:t>”, “Error Histogram”, „</a:t>
            </a:r>
            <a:r>
              <a:rPr lang="pl-PL" sz="2000" dirty="0" err="1">
                <a:latin typeface="Palatino Linotype" panose="02040502050505030304" pitchFamily="18" charset="0"/>
              </a:rPr>
              <a:t>Regression</a:t>
            </a:r>
            <a:r>
              <a:rPr lang="pl-PL" sz="2000" dirty="0">
                <a:latin typeface="Palatino Linotype" panose="02040502050505030304" pitchFamily="18" charset="0"/>
              </a:rPr>
              <a:t>” wraz z komentarzem do nich</a:t>
            </a:r>
          </a:p>
          <a:p>
            <a:pPr algn="just"/>
            <a:r>
              <a:rPr lang="pl-PL" sz="2000" dirty="0">
                <a:latin typeface="Palatino Linotype" panose="02040502050505030304" pitchFamily="18" charset="0"/>
              </a:rPr>
              <a:t>3. Wnioski</a:t>
            </a:r>
          </a:p>
        </p:txBody>
      </p:sp>
    </p:spTree>
    <p:extLst>
      <p:ext uri="{BB962C8B-B14F-4D97-AF65-F5344CB8AC3E}">
        <p14:creationId xmlns:p14="http://schemas.microsoft.com/office/powerpoint/2010/main" val="25611785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>
            <a:extLst>
              <a:ext uri="{FF2B5EF4-FFF2-40B4-BE49-F238E27FC236}">
                <a16:creationId xmlns:a16="http://schemas.microsoft.com/office/drawing/2014/main" id="{BF35A17E-A17C-2DFC-26EA-3B3D83A939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19107" y="109167"/>
            <a:ext cx="999866" cy="866194"/>
          </a:xfrm>
          <a:prstGeom prst="rect">
            <a:avLst/>
          </a:prstGeom>
        </p:spPr>
      </p:pic>
      <p:pic>
        <p:nvPicPr>
          <p:cNvPr id="3" name="Obraz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066" y="89111"/>
            <a:ext cx="2041864" cy="560551"/>
          </a:xfrm>
          <a:prstGeom prst="rect">
            <a:avLst/>
          </a:prstGeom>
        </p:spPr>
      </p:pic>
      <p:sp>
        <p:nvSpPr>
          <p:cNvPr id="7" name="pole tekstowe 6">
            <a:extLst>
              <a:ext uri="{FF2B5EF4-FFF2-40B4-BE49-F238E27FC236}">
                <a16:creationId xmlns:a16="http://schemas.microsoft.com/office/drawing/2014/main" id="{15F53EDE-A5D1-61C3-22D3-9FADCCC4756A}"/>
              </a:ext>
            </a:extLst>
          </p:cNvPr>
          <p:cNvSpPr txBox="1"/>
          <p:nvPr/>
        </p:nvSpPr>
        <p:spPr>
          <a:xfrm>
            <a:off x="2229851" y="2339824"/>
            <a:ext cx="7988969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32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Arial" panose="020B0604020202020204" pitchFamily="34" charset="0"/>
              </a:rPr>
              <a:t>Odpowiednie przygotowanie danych, </a:t>
            </a:r>
            <a:br>
              <a:rPr lang="pl-PL" sz="32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Arial" panose="020B0604020202020204" pitchFamily="34" charset="0"/>
              </a:rPr>
            </a:br>
            <a:r>
              <a:rPr lang="pl-PL" sz="32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Arial" panose="020B0604020202020204" pitchFamily="34" charset="0"/>
              </a:rPr>
              <a:t>a jakość otrzymanych modeli…</a:t>
            </a:r>
            <a:endParaRPr lang="pl-PL" sz="3200" dirty="0"/>
          </a:p>
        </p:txBody>
      </p:sp>
    </p:spTree>
    <p:extLst>
      <p:ext uri="{BB962C8B-B14F-4D97-AF65-F5344CB8AC3E}">
        <p14:creationId xmlns:p14="http://schemas.microsoft.com/office/powerpoint/2010/main" val="18438702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>
            <a:extLst>
              <a:ext uri="{FF2B5EF4-FFF2-40B4-BE49-F238E27FC236}">
                <a16:creationId xmlns:a16="http://schemas.microsoft.com/office/drawing/2014/main" id="{BF35A17E-A17C-2DFC-26EA-3B3D83A939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19107" y="109167"/>
            <a:ext cx="999866" cy="866194"/>
          </a:xfrm>
          <a:prstGeom prst="rect">
            <a:avLst/>
          </a:prstGeom>
        </p:spPr>
      </p:pic>
      <p:sp>
        <p:nvSpPr>
          <p:cNvPr id="4" name="pole tekstowe 3"/>
          <p:cNvSpPr txBox="1"/>
          <p:nvPr/>
        </p:nvSpPr>
        <p:spPr>
          <a:xfrm>
            <a:off x="1252345" y="153204"/>
            <a:ext cx="105725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Arial" panose="020B0604020202020204" pitchFamily="34" charset="0"/>
              </a:rPr>
              <a:t>Zadania do wykonania</a:t>
            </a:r>
            <a:endParaRPr lang="en-US" sz="2000" b="1" dirty="0">
              <a:solidFill>
                <a:srgbClr val="C1341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anose="02040502050505030304" pitchFamily="18" charset="0"/>
              <a:cs typeface="Arial" panose="020B0604020202020204" pitchFamily="34" charset="0"/>
            </a:endParaRPr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066" y="89111"/>
            <a:ext cx="2041864" cy="560551"/>
          </a:xfrm>
          <a:prstGeom prst="rect">
            <a:avLst/>
          </a:prstGeom>
        </p:spPr>
      </p:pic>
      <p:sp>
        <p:nvSpPr>
          <p:cNvPr id="6" name="pole tekstowe 5">
            <a:extLst>
              <a:ext uri="{FF2B5EF4-FFF2-40B4-BE49-F238E27FC236}">
                <a16:creationId xmlns:a16="http://schemas.microsoft.com/office/drawing/2014/main" id="{0990DC84-6B10-234A-A18E-764A1F490B55}"/>
              </a:ext>
            </a:extLst>
          </p:cNvPr>
          <p:cNvSpPr txBox="1"/>
          <p:nvPr/>
        </p:nvSpPr>
        <p:spPr>
          <a:xfrm>
            <a:off x="738102" y="764024"/>
            <a:ext cx="10715796" cy="52014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l-PL" sz="20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Arial" panose="020B0604020202020204" pitchFamily="34" charset="0"/>
              </a:rPr>
              <a:t>2. Model klasyfikacyjny czy produkt spełnia wymagania jakościowe czy też nie</a:t>
            </a:r>
            <a:endParaRPr lang="en-US" sz="20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anose="02040502050505030304" pitchFamily="18" charset="0"/>
              <a:cs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l-PL" dirty="0">
              <a:latin typeface="Palatino Linotype" panose="0204050205050503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2000" dirty="0">
                <a:latin typeface="Palatino Linotype" panose="02040502050505030304" pitchFamily="18" charset="0"/>
              </a:rPr>
              <a:t>Z wykorzystaniem oprogramowania Matlab (</a:t>
            </a:r>
            <a:r>
              <a:rPr lang="pl-PL" sz="2000" dirty="0">
                <a:latin typeface="Palatino Linotype" panose="02040502050505030304" pitchFamily="18" charset="0"/>
                <a:hlinkClick r:id="rId4"/>
              </a:rPr>
              <a:t>https://matlab.mathworks.com/</a:t>
            </a:r>
            <a:r>
              <a:rPr lang="pl-PL" sz="2000" dirty="0">
                <a:latin typeface="Palatino Linotype" panose="02040502050505030304" pitchFamily="18" charset="0"/>
              </a:rPr>
              <a:t> )  - Neural Net </a:t>
            </a:r>
            <a:r>
              <a:rPr lang="pl-PL" sz="2000" dirty="0" err="1">
                <a:latin typeface="Palatino Linotype" panose="02040502050505030304" pitchFamily="18" charset="0"/>
              </a:rPr>
              <a:t>Patern</a:t>
            </a:r>
            <a:r>
              <a:rPr lang="pl-PL" sz="2000" dirty="0">
                <a:latin typeface="Palatino Linotype" panose="02040502050505030304" pitchFamily="18" charset="0"/>
              </a:rPr>
              <a:t> </a:t>
            </a:r>
            <a:r>
              <a:rPr lang="pl-PL" sz="2000" dirty="0" err="1">
                <a:latin typeface="Palatino Linotype" panose="02040502050505030304" pitchFamily="18" charset="0"/>
              </a:rPr>
              <a:t>Recognition</a:t>
            </a:r>
            <a:r>
              <a:rPr lang="pl-PL" sz="2000" dirty="0">
                <a:latin typeface="Palatino Linotype" panose="02040502050505030304" pitchFamily="18" charset="0"/>
              </a:rPr>
              <a:t> </a:t>
            </a:r>
            <a:r>
              <a:rPr lang="pl-PL" sz="2000" dirty="0" err="1">
                <a:latin typeface="Palatino Linotype" panose="02040502050505030304" pitchFamily="18" charset="0"/>
              </a:rPr>
              <a:t>App</a:t>
            </a:r>
            <a:r>
              <a:rPr lang="pl-PL" sz="2000" dirty="0">
                <a:latin typeface="Palatino Linotype" panose="02040502050505030304" pitchFamily="18" charset="0"/>
              </a:rPr>
              <a:t> należy wykonać model klasyfikacyjny czy produkt spełnia wymagania jakościowe czy też nie.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l-PL" sz="2000" dirty="0">
              <a:latin typeface="Palatino Linotype" panose="0204050205050503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2000" dirty="0">
                <a:latin typeface="Palatino Linotype" panose="02040502050505030304" pitchFamily="18" charset="0"/>
              </a:rPr>
              <a:t>Jako dane wejściowe należy wykorzystać zmienne x1, x2, x3, x4 oraz x7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l-PL" sz="2000" dirty="0">
              <a:latin typeface="Palatino Linotype" panose="0204050205050503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2000" dirty="0">
                <a:latin typeface="Palatino Linotype" panose="02040502050505030304" pitchFamily="18" charset="0"/>
              </a:rPr>
              <a:t>Dane wyjściowe należy przygotować biorąc pod uwagę założenia:</a:t>
            </a:r>
          </a:p>
          <a:p>
            <a:pPr marL="1257300" lvl="2" indent="-342900" algn="just">
              <a:buFont typeface="Wingdings" panose="05000000000000000000" pitchFamily="2" charset="2"/>
              <a:buChar char="Ø"/>
            </a:pPr>
            <a:r>
              <a:rPr lang="pl-PL" sz="2000" dirty="0">
                <a:latin typeface="Palatino Linotype" panose="02040502050505030304" pitchFamily="18" charset="0"/>
              </a:rPr>
              <a:t>Zakładamy, że wartość nominalna wagi wkładu parafinowego to 238 gram</a:t>
            </a:r>
          </a:p>
          <a:p>
            <a:pPr marL="1257300" lvl="2" indent="-342900" algn="just">
              <a:buFont typeface="Wingdings" panose="05000000000000000000" pitchFamily="2" charset="2"/>
              <a:buChar char="Ø"/>
            </a:pPr>
            <a:r>
              <a:rPr lang="pl-PL" sz="2000" dirty="0">
                <a:latin typeface="Palatino Linotype" panose="02040502050505030304" pitchFamily="18" charset="0"/>
              </a:rPr>
              <a:t>Ponadto zakładamy, że odchyłka od wymiaru może wynosić do ±  4 gramów (wartość ta będzie różna dla poszczególnych osób)</a:t>
            </a:r>
          </a:p>
          <a:p>
            <a:pPr marL="1257300" lvl="2" indent="-342900" algn="just">
              <a:buFont typeface="Wingdings" panose="05000000000000000000" pitchFamily="2" charset="2"/>
              <a:buChar char="Ø"/>
            </a:pPr>
            <a:r>
              <a:rPr lang="pl-PL" sz="2000" dirty="0">
                <a:latin typeface="Palatino Linotype" panose="02040502050505030304" pitchFamily="18" charset="0"/>
              </a:rPr>
              <a:t>Przyjmujemy, że wyjście będzie binarne: 1 – gdy produkt spełnia wymagania jakościowe, 0 – gdy ich nie spełnia</a:t>
            </a:r>
          </a:p>
          <a:p>
            <a:pPr algn="just"/>
            <a:endParaRPr lang="pl-PL" dirty="0">
              <a:latin typeface="Palatino Linotype" panose="0204050205050503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l-PL" dirty="0">
              <a:latin typeface="Palatino Linotype" panose="0204050205050503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l-PL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88875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>
            <a:extLst>
              <a:ext uri="{FF2B5EF4-FFF2-40B4-BE49-F238E27FC236}">
                <a16:creationId xmlns:a16="http://schemas.microsoft.com/office/drawing/2014/main" id="{BF35A17E-A17C-2DFC-26EA-3B3D83A939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19107" y="109167"/>
            <a:ext cx="999866" cy="866194"/>
          </a:xfrm>
          <a:prstGeom prst="rect">
            <a:avLst/>
          </a:prstGeom>
        </p:spPr>
      </p:pic>
      <p:sp>
        <p:nvSpPr>
          <p:cNvPr id="4" name="pole tekstowe 3"/>
          <p:cNvSpPr txBox="1"/>
          <p:nvPr/>
        </p:nvSpPr>
        <p:spPr>
          <a:xfrm>
            <a:off x="1252345" y="153204"/>
            <a:ext cx="105725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Arial" panose="020B0604020202020204" pitchFamily="34" charset="0"/>
              </a:rPr>
              <a:t>Zadania do wykonania</a:t>
            </a:r>
            <a:endParaRPr lang="en-US" sz="2000" b="1" dirty="0">
              <a:solidFill>
                <a:srgbClr val="C1341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anose="02040502050505030304" pitchFamily="18" charset="0"/>
              <a:cs typeface="Arial" panose="020B0604020202020204" pitchFamily="34" charset="0"/>
            </a:endParaRPr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066" y="89111"/>
            <a:ext cx="2041864" cy="560551"/>
          </a:xfrm>
          <a:prstGeom prst="rect">
            <a:avLst/>
          </a:prstGeom>
        </p:spPr>
      </p:pic>
      <p:sp>
        <p:nvSpPr>
          <p:cNvPr id="6" name="pole tekstowe 5">
            <a:extLst>
              <a:ext uri="{FF2B5EF4-FFF2-40B4-BE49-F238E27FC236}">
                <a16:creationId xmlns:a16="http://schemas.microsoft.com/office/drawing/2014/main" id="{0990DC84-6B10-234A-A18E-764A1F490B55}"/>
              </a:ext>
            </a:extLst>
          </p:cNvPr>
          <p:cNvSpPr txBox="1"/>
          <p:nvPr/>
        </p:nvSpPr>
        <p:spPr>
          <a:xfrm>
            <a:off x="738102" y="764024"/>
            <a:ext cx="10715796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l-PL" sz="20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Arial" panose="020B0604020202020204" pitchFamily="34" charset="0"/>
              </a:rPr>
              <a:t>2. Model klasyfikacyjny czy produkt spełnia wymagania jakościowe czy też nie</a:t>
            </a:r>
            <a:endParaRPr lang="en-US" sz="20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anose="02040502050505030304" pitchFamily="18" charset="0"/>
              <a:cs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l-PL" sz="2000" dirty="0">
              <a:latin typeface="Palatino Linotype" panose="02040502050505030304" pitchFamily="18" charset="0"/>
            </a:endParaRPr>
          </a:p>
          <a:p>
            <a:pPr algn="just"/>
            <a:r>
              <a:rPr lang="pl-PL" sz="2000" dirty="0">
                <a:latin typeface="Palatino Linotype" panose="02040502050505030304" pitchFamily="18" charset="0"/>
              </a:rPr>
              <a:t>Szczegółowe wytyczne do wykonania zadania:</a:t>
            </a:r>
          </a:p>
          <a:p>
            <a:pPr marL="457200" indent="-457200" algn="just">
              <a:buAutoNum type="arabicPeriod"/>
            </a:pPr>
            <a:r>
              <a:rPr lang="pl-PL" sz="2000" dirty="0">
                <a:latin typeface="Palatino Linotype" panose="02040502050505030304" pitchFamily="18" charset="0"/>
              </a:rPr>
              <a:t>Należy przetestować sieci w trzema wariantami ilości neuronów w warstwie ukrytej i wybrać model, który okaże się jakościowo najlepszy.</a:t>
            </a:r>
          </a:p>
          <a:p>
            <a:pPr algn="just"/>
            <a:r>
              <a:rPr lang="pl-PL" sz="2000" dirty="0">
                <a:latin typeface="Palatino Linotype" panose="02040502050505030304" pitchFamily="18" charset="0"/>
              </a:rPr>
              <a:t>W sprawozdaniu należy podać dla tego modelu:</a:t>
            </a: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pl-PL" sz="2000" dirty="0">
                <a:latin typeface="Palatino Linotype" panose="02040502050505030304" pitchFamily="18" charset="0"/>
              </a:rPr>
              <a:t>Tabelę – Training progres, może być jako zdjęcie</a:t>
            </a: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pl-PL" sz="2000" dirty="0">
                <a:latin typeface="Palatino Linotype" panose="02040502050505030304" pitchFamily="18" charset="0"/>
              </a:rPr>
              <a:t>Wartości Cross-entropy oraz Error dla wszystkich zbiorów</a:t>
            </a: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pl-PL" sz="2000" dirty="0">
                <a:latin typeface="Palatino Linotype" panose="02040502050505030304" pitchFamily="18" charset="0"/>
              </a:rPr>
              <a:t>Wykresy : „Performance”, “Training </a:t>
            </a:r>
            <a:r>
              <a:rPr lang="pl-PL" sz="2000" dirty="0" err="1">
                <a:latin typeface="Palatino Linotype" panose="02040502050505030304" pitchFamily="18" charset="0"/>
              </a:rPr>
              <a:t>State</a:t>
            </a:r>
            <a:r>
              <a:rPr lang="pl-PL" sz="2000" dirty="0">
                <a:latin typeface="Palatino Linotype" panose="02040502050505030304" pitchFamily="18" charset="0"/>
              </a:rPr>
              <a:t>”, “</a:t>
            </a:r>
            <a:r>
              <a:rPr lang="pl-PL" sz="2000" dirty="0" err="1">
                <a:latin typeface="Palatino Linotype" panose="02040502050505030304" pitchFamily="18" charset="0"/>
              </a:rPr>
              <a:t>Confusion</a:t>
            </a:r>
            <a:r>
              <a:rPr lang="pl-PL" sz="2000" dirty="0">
                <a:latin typeface="Palatino Linotype" panose="02040502050505030304" pitchFamily="18" charset="0"/>
              </a:rPr>
              <a:t> Matrix”, „ROC </a:t>
            </a:r>
            <a:r>
              <a:rPr lang="pl-PL" sz="2000" dirty="0" err="1">
                <a:latin typeface="Palatino Linotype" panose="02040502050505030304" pitchFamily="18" charset="0"/>
              </a:rPr>
              <a:t>curve</a:t>
            </a:r>
            <a:r>
              <a:rPr lang="pl-PL" sz="2000" dirty="0">
                <a:latin typeface="Palatino Linotype" panose="02040502050505030304" pitchFamily="18" charset="0"/>
              </a:rPr>
              <a:t>” wraz z komentarzem do nich</a:t>
            </a:r>
          </a:p>
          <a:p>
            <a:pPr algn="just"/>
            <a:endParaRPr lang="pl-PL" sz="2000" dirty="0">
              <a:latin typeface="Palatino Linotype" panose="02040502050505030304" pitchFamily="18" charset="0"/>
            </a:endParaRPr>
          </a:p>
          <a:p>
            <a:pPr algn="just"/>
            <a:r>
              <a:rPr lang="pl-PL" sz="2000" dirty="0">
                <a:latin typeface="Palatino Linotype" panose="02040502050505030304" pitchFamily="18" charset="0"/>
              </a:rPr>
              <a:t>2. Wnioski</a:t>
            </a:r>
          </a:p>
        </p:txBody>
      </p:sp>
    </p:spTree>
    <p:extLst>
      <p:ext uri="{BB962C8B-B14F-4D97-AF65-F5344CB8AC3E}">
        <p14:creationId xmlns:p14="http://schemas.microsoft.com/office/powerpoint/2010/main" val="2601140454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3311</TotalTime>
  <Words>888</Words>
  <Application>Microsoft Office PowerPoint</Application>
  <PresentationFormat>Panoramiczny</PresentationFormat>
  <Paragraphs>81</Paragraphs>
  <Slides>9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Palatino Linotype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ATC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GSamorek</dc:creator>
  <cp:lastModifiedBy>Monika Kulisz</cp:lastModifiedBy>
  <cp:revision>282</cp:revision>
  <dcterms:created xsi:type="dcterms:W3CDTF">2017-10-13T08:18:52Z</dcterms:created>
  <dcterms:modified xsi:type="dcterms:W3CDTF">2023-11-08T09:27:35Z</dcterms:modified>
</cp:coreProperties>
</file>