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DIAGNOSTYKA UKŁADÓW MECHATRONICZNYCH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Kierunek: I ME DU</a:t>
            </a:r>
          </a:p>
          <a:p>
            <a:r>
              <a:rPr lang="pl-PL" dirty="0" smtClean="0"/>
              <a:t>Projekt 2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2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 smtClean="0"/>
              <a:t>Dane pomiarowe do analizy (dane_Lud3.mat) pobrać ze strony kursu i wczytać do przestrzeni roboczej </a:t>
            </a:r>
            <a:r>
              <a:rPr lang="pl-PL" sz="1400" dirty="0" err="1" smtClean="0"/>
              <a:t>Matlaba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Czas znajduje się </a:t>
            </a:r>
            <a:r>
              <a:rPr lang="pl-PL" sz="1400" dirty="0"/>
              <a:t>w trzeciej kolumnie macierzy danych </a:t>
            </a:r>
            <a:r>
              <a:rPr lang="pl-PL" sz="1400" dirty="0" smtClean="0"/>
              <a:t>pomiarowych. Zarejestrowane drgania (przyspieszenia) znajdują się </a:t>
            </a:r>
            <a:r>
              <a:rPr lang="pl-PL" sz="1400" dirty="0"/>
              <a:t>w pierwszej i drugiej kolumnie macierzy danych pomiarowych </a:t>
            </a:r>
            <a:r>
              <a:rPr lang="pl-PL" sz="1400" dirty="0" smtClean="0"/>
              <a:t>(różnią się dokładnością) – proszę wybrać drugą kolumnę.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123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1. Przeprowadzić </a:t>
            </a:r>
            <a:r>
              <a:rPr lang="pl-PL" sz="1400" dirty="0"/>
              <a:t>filtrację dolnoprzepustową filtrem o częstotliwości granicznej 8 </a:t>
            </a:r>
            <a:r>
              <a:rPr lang="pl-PL" sz="1400" dirty="0" smtClean="0"/>
              <a:t>kHz (częstotliwość próbkowania wynosi 48 kHz, ale pasmo przenoszenia czujnika przyspieszenia to 2 </a:t>
            </a:r>
            <a:r>
              <a:rPr lang="pl-PL" sz="1400" dirty="0" err="1" smtClean="0"/>
              <a:t>Hz</a:t>
            </a:r>
            <a:r>
              <a:rPr lang="pl-PL" sz="1400" dirty="0" smtClean="0"/>
              <a:t> - 8 kHz, dlatego należy odfiltrować składowe sygnału powyżej 8 kHz). Na wykresie zaprezentować sygnał przed filtracją i po filtracji.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000" dirty="0" smtClean="0"/>
              <a:t>Do zdefiniowania filtra (i wizualizacji jego charakterystyki) można zastosować przykładową procedurę </a:t>
            </a:r>
            <a:endParaRPr lang="pl-PL" sz="1000" dirty="0"/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N  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100;       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FIR filter order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Fp 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8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e3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;     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8 kHz passband-edge frequency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48e3;      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48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kHz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sampling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frequency</a:t>
            </a: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Rp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0.01;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Corresponds to 0.01 dB peak-to-peak ripple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Rst</a:t>
            </a:r>
            <a:r>
              <a:rPr lang="en-US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1e-4;      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en-US" sz="1000" dirty="0">
                <a:solidFill>
                  <a:srgbClr val="028009"/>
                </a:solidFill>
                <a:latin typeface="Courier New" panose="02070309020205020404" pitchFamily="49" charset="0"/>
              </a:rPr>
              <a:t>Corresponds to 80 dB stopband attenuation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eqnum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firceqrip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N,Fp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/(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/2),[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Rst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],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passedge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eqnum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=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vec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of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coeffs</a:t>
            </a: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fvtool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eqnum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Color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'White'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Visualize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filter</a:t>
            </a: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lowpassFilt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dsp.LowpassFilter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DesignForMinimumOrder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false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pl-PL" sz="1000" dirty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FilterOrder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,N,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PassbandFrequency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SampleRate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Fs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>
                <a:solidFill>
                  <a:srgbClr val="0E00FF"/>
                </a:solidFill>
                <a:latin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   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 err="1">
                <a:solidFill>
                  <a:srgbClr val="AA04F9"/>
                </a:solidFill>
                <a:latin typeface="Courier New" panose="02070309020205020404" pitchFamily="49" charset="0"/>
              </a:rPr>
              <a:t>PassbandRipple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pl-PL" sz="1000" dirty="0">
                <a:solidFill>
                  <a:srgbClr val="AA04F9"/>
                </a:solidFill>
                <a:latin typeface="Courier New" panose="02070309020205020404" pitchFamily="49" charset="0"/>
              </a:rPr>
              <a:t>'StopbandAttenuation'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,80);</a:t>
            </a:r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r>
              <a:rPr lang="pl-PL" sz="1000" dirty="0" smtClean="0"/>
              <a:t>Do filtracji sygnału „z” można </a:t>
            </a:r>
            <a:r>
              <a:rPr lang="pl-PL" sz="1000" dirty="0"/>
              <a:t>zastosować </a:t>
            </a:r>
            <a:r>
              <a:rPr lang="pl-PL" sz="1000" dirty="0" smtClean="0"/>
              <a:t>procedurę </a:t>
            </a:r>
            <a:endParaRPr lang="pl-PL" sz="1000" dirty="0"/>
          </a:p>
          <a:p>
            <a:pPr marL="0" indent="0">
              <a:buNone/>
            </a:pP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z_filt 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= lowpassFilt(z</a:t>
            </a:r>
            <a:r>
              <a:rPr lang="pl-PL" sz="1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pl-PL" sz="1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2. Wyznaczyć następujące miary (cechy) sygnału z przedziałów czasowych o długości 1 sekundy:</a:t>
            </a:r>
          </a:p>
          <a:p>
            <a:pPr marL="0" indent="0" algn="just">
              <a:buNone/>
            </a:pPr>
            <a:r>
              <a:rPr lang="pl-PL" sz="1400" dirty="0" smtClean="0"/>
              <a:t>	- </a:t>
            </a:r>
            <a:r>
              <a:rPr lang="pl-PL" sz="1400" dirty="0"/>
              <a:t>średnia,			- maksimum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wariancja,			- odchylenie standardowe,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wartość skuteczna,		- moment 3-go rzędu,</a:t>
            </a:r>
          </a:p>
          <a:p>
            <a:pPr marL="0" indent="0" algn="just">
              <a:buNone/>
            </a:pPr>
            <a:r>
              <a:rPr lang="pl-PL" sz="1400" dirty="0"/>
              <a:t>	</a:t>
            </a:r>
            <a:r>
              <a:rPr lang="pl-PL" sz="1400" dirty="0" smtClean="0"/>
              <a:t>- </a:t>
            </a:r>
            <a:r>
              <a:rPr lang="pl-PL" sz="1400" dirty="0"/>
              <a:t>skośność,			- </a:t>
            </a:r>
            <a:r>
              <a:rPr lang="pl-PL" sz="1400" dirty="0" err="1"/>
              <a:t>kurtoza</a:t>
            </a:r>
            <a:r>
              <a:rPr lang="pl-PL" sz="1400" dirty="0"/>
              <a:t>, </a:t>
            </a:r>
          </a:p>
          <a:p>
            <a:pPr marL="0" indent="0" algn="just">
              <a:buNone/>
            </a:pPr>
            <a:r>
              <a:rPr lang="pl-PL" sz="1400" dirty="0" smtClean="0"/>
              <a:t>	- współczynnik </a:t>
            </a:r>
            <a:r>
              <a:rPr lang="pl-PL" sz="1400" dirty="0"/>
              <a:t>szczytu,		 - współczynnik </a:t>
            </a:r>
            <a:r>
              <a:rPr lang="pl-PL" sz="1400" dirty="0" smtClean="0"/>
              <a:t>kształtu.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Na wykresach </a:t>
            </a:r>
            <a:r>
              <a:rPr lang="pl-PL" sz="1400" dirty="0"/>
              <a:t>zaprezentować </a:t>
            </a:r>
            <a:r>
              <a:rPr lang="pl-PL" sz="1400" dirty="0" smtClean="0"/>
              <a:t>wartości poszczególnych cech sygnału.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Aby usprawnić obliczenia:</a:t>
            </a:r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- zastosować funkcję 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pl-PL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z,N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smtClean="0">
                <a:solidFill>
                  <a:prstClr val="black"/>
                </a:solidFill>
              </a:rPr>
              <a:t>, w celu zbuforowania w nowej zmiennej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danych pomiarowe </a:t>
            </a:r>
            <a:br>
              <a:rPr lang="pl-PL" sz="1400" dirty="0" smtClean="0">
                <a:solidFill>
                  <a:prstClr val="black"/>
                </a:solidFill>
              </a:rPr>
            </a:br>
            <a:r>
              <a:rPr lang="pl-PL" sz="1400" dirty="0" smtClean="0">
                <a:solidFill>
                  <a:prstClr val="black"/>
                </a:solidFill>
              </a:rPr>
              <a:t>z przedziałów jednosekundowych (ta nowa zmienna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będzie macierzą zbuforowanych danych);</a:t>
            </a:r>
          </a:p>
          <a:p>
            <a:pPr marL="0" indent="0" algn="just">
              <a:buNone/>
            </a:pPr>
            <a:r>
              <a:rPr lang="pl-PL" sz="1400" dirty="0" smtClean="0">
                <a:solidFill>
                  <a:prstClr val="black"/>
                </a:solidFill>
              </a:rPr>
              <a:t>- każda kolumna macierzy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l-PL" sz="1400" dirty="0" smtClean="0">
                <a:solidFill>
                  <a:prstClr val="black"/>
                </a:solidFill>
              </a:rPr>
              <a:t> musi zawierać tyle </a:t>
            </a:r>
            <a:r>
              <a:rPr lang="pl-PL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pl-PL" sz="1400" dirty="0" smtClean="0">
                <a:solidFill>
                  <a:prstClr val="black"/>
                </a:solidFill>
              </a:rPr>
              <a:t> próbek, ile zostało zarejestrowanych w czasie jednej sekundy;</a:t>
            </a:r>
          </a:p>
          <a:p>
            <a:pPr algn="just">
              <a:buFontTx/>
              <a:buChar char="-"/>
            </a:pPr>
            <a:r>
              <a:rPr lang="pl-PL" sz="1400" dirty="0" smtClean="0">
                <a:solidFill>
                  <a:prstClr val="black"/>
                </a:solidFill>
              </a:rPr>
              <a:t>rozmiar nowej zmiennej będzie </a:t>
            </a:r>
            <a:r>
              <a:rPr lang="pl-PL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x 100</a:t>
            </a:r>
            <a:r>
              <a:rPr lang="pl-PL" sz="1400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>
              <a:buNone/>
            </a:pPr>
            <a:endParaRPr lang="pl-PL" sz="9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pl-PL" sz="900" dirty="0"/>
              <a:t>Do </a:t>
            </a:r>
            <a:r>
              <a:rPr lang="pl-PL" sz="900" dirty="0" smtClean="0"/>
              <a:t>wyznaczenia cech </a:t>
            </a:r>
            <a:r>
              <a:rPr lang="pl-PL" sz="900" dirty="0"/>
              <a:t>sygnału </a:t>
            </a:r>
            <a:r>
              <a:rPr lang="pl-PL" sz="900" dirty="0" smtClean="0"/>
              <a:t>można </a:t>
            </a:r>
            <a:r>
              <a:rPr lang="pl-PL" sz="900" dirty="0"/>
              <a:t>zastosować </a:t>
            </a:r>
            <a:r>
              <a:rPr lang="pl-PL" sz="900" dirty="0" smtClean="0"/>
              <a:t>funkcje dostępne w </a:t>
            </a:r>
            <a:r>
              <a:rPr lang="pl-PL" sz="900" dirty="0" err="1" smtClean="0"/>
              <a:t>Matlab</a:t>
            </a:r>
            <a:r>
              <a:rPr lang="pl-PL" sz="900" dirty="0" smtClean="0"/>
              <a:t> </a:t>
            </a:r>
            <a:endParaRPr lang="pl-PL" sz="900" dirty="0"/>
          </a:p>
          <a:p>
            <a:pPr marL="0" indent="0" algn="just">
              <a:buNone/>
            </a:pP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mean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max(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std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moment(B,3);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skewness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kurtosis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</a:t>
            </a:r>
          </a:p>
          <a:p>
            <a:pPr marL="0" indent="0" algn="just">
              <a:buNone/>
            </a:pP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wsp_szczytu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 = max(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(B))./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(B);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wsp_kształtu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rms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(B)./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mean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9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900" dirty="0">
                <a:solidFill>
                  <a:srgbClr val="000000"/>
                </a:solidFill>
                <a:latin typeface="Courier New" panose="02070309020205020404" pitchFamily="49" charset="0"/>
              </a:rPr>
              <a:t>(B</a:t>
            </a:r>
            <a:r>
              <a:rPr lang="pl-PL" sz="9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  <a:endParaRPr lang="pl-PL" sz="900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193697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 trwający 100 sekund) przeprowadzić następującą analizę sygnału w dziedzinie czasu.</a:t>
            </a:r>
          </a:p>
          <a:p>
            <a:pPr marL="0" indent="0" algn="just">
              <a:buNone/>
            </a:pPr>
            <a:r>
              <a:rPr lang="pl-PL" sz="1400" dirty="0" smtClean="0"/>
              <a:t>3. </a:t>
            </a:r>
            <a:r>
              <a:rPr lang="pl-PL" sz="1400" dirty="0"/>
              <a:t>Przeprowadzić filtrację dolnoprzepustową </a:t>
            </a:r>
            <a:r>
              <a:rPr lang="pl-PL" sz="1400" dirty="0" smtClean="0"/>
              <a:t>filtrami o częstotliwościach granicznych kolejno 4 kHz, 2 kHz, 1 kHz, a następnie wyznaczyć cechy sygnałów jak w punkcie 2.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/>
              <a:t>Na wykresach zaprezentować sygnały po </a:t>
            </a:r>
            <a:r>
              <a:rPr lang="pl-PL" sz="1400" dirty="0"/>
              <a:t>filtracji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r>
              <a:rPr lang="pl-PL" sz="1400" dirty="0"/>
              <a:t>Na wykresach zaprezentować wartości poszczególnych cech </a:t>
            </a:r>
            <a:r>
              <a:rPr lang="pl-PL" sz="1400" dirty="0" smtClean="0"/>
              <a:t>sygnałów po filtracji.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118590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260</Words>
  <Application>Microsoft Office PowerPoint</Application>
  <PresentationFormat>Pokaz na ekranie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Motyw pakietu Office</vt:lpstr>
      <vt:lpstr>DIAGNOSTYKA UKŁADÓW MECHATRONICZNYCH</vt:lpstr>
      <vt:lpstr>Projekt 2</vt:lpstr>
      <vt:lpstr>Projekt 2</vt:lpstr>
      <vt:lpstr>Projekt 2</vt:lpstr>
      <vt:lpstr>Projekt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 UKŁADÓW MECHATRONICZNYCH</dc:title>
  <cp:lastModifiedBy>Admin</cp:lastModifiedBy>
  <cp:revision>28</cp:revision>
  <dcterms:modified xsi:type="dcterms:W3CDTF">2021-04-20T13:03:40Z</dcterms:modified>
</cp:coreProperties>
</file>