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63" r:id="rId6"/>
    <p:sldMasterId id="2147483675" r:id="rId7"/>
    <p:sldMasterId id="2147483687" r:id="rId8"/>
    <p:sldMasterId id="214748369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Lst>
  <p:sldSz cy="7559675" cx="10080625"/>
  <p:notesSz cx="6888150" cy="10018700"/>
  <p:embeddedFontLst>
    <p:embeddedFont>
      <p:font typeface="Century Gothic"/>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699">
          <p15:clr>
            <a:srgbClr val="000000"/>
          </p15:clr>
        </p15:guide>
        <p15:guide id="2" pos="1968">
          <p15:clr>
            <a:srgbClr val="000000"/>
          </p15:clr>
        </p15:guide>
      </p15:notesGuideLst>
    </p:ext>
    <p:ext uri="http://customooxmlschemas.google.com/">
      <go:slidesCustomData xmlns:go="http://customooxmlschemas.google.com/" r:id="rId95" roundtripDataSignature="AMtx7mgq1ZJKHnc2wQGypsUfHXbzQPZ4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699" orient="horz"/>
        <p:guide pos="1968"/>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84" Type="http://schemas.openxmlformats.org/officeDocument/2006/relationships/slide" Target="slides/slide74.xml"/><Relationship Id="rId83" Type="http://schemas.openxmlformats.org/officeDocument/2006/relationships/slide" Target="slides/slide73.xml"/><Relationship Id="rId42" Type="http://schemas.openxmlformats.org/officeDocument/2006/relationships/slide" Target="slides/slide32.xml"/><Relationship Id="rId86" Type="http://schemas.openxmlformats.org/officeDocument/2006/relationships/slide" Target="slides/slide76.xml"/><Relationship Id="rId41" Type="http://schemas.openxmlformats.org/officeDocument/2006/relationships/slide" Target="slides/slide31.xml"/><Relationship Id="rId85" Type="http://schemas.openxmlformats.org/officeDocument/2006/relationships/slide" Target="slides/slide75.xml"/><Relationship Id="rId44" Type="http://schemas.openxmlformats.org/officeDocument/2006/relationships/slide" Target="slides/slide34.xml"/><Relationship Id="rId88" Type="http://schemas.openxmlformats.org/officeDocument/2006/relationships/slide" Target="slides/slide78.xml"/><Relationship Id="rId43" Type="http://schemas.openxmlformats.org/officeDocument/2006/relationships/slide" Target="slides/slide33.xml"/><Relationship Id="rId87" Type="http://schemas.openxmlformats.org/officeDocument/2006/relationships/slide" Target="slides/slide77.xml"/><Relationship Id="rId46" Type="http://schemas.openxmlformats.org/officeDocument/2006/relationships/slide" Target="slides/slide36.xml"/><Relationship Id="rId45" Type="http://schemas.openxmlformats.org/officeDocument/2006/relationships/slide" Target="slides/slide35.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slide" Target="slides/slide63.xml"/><Relationship Id="rId72" Type="http://schemas.openxmlformats.org/officeDocument/2006/relationships/slide" Target="slides/slide62.xml"/><Relationship Id="rId31" Type="http://schemas.openxmlformats.org/officeDocument/2006/relationships/slide" Target="slides/slide21.xml"/><Relationship Id="rId75" Type="http://schemas.openxmlformats.org/officeDocument/2006/relationships/slide" Target="slides/slide65.xml"/><Relationship Id="rId30" Type="http://schemas.openxmlformats.org/officeDocument/2006/relationships/slide" Target="slides/slide20.xml"/><Relationship Id="rId74" Type="http://schemas.openxmlformats.org/officeDocument/2006/relationships/slide" Target="slides/slide64.xml"/><Relationship Id="rId33" Type="http://schemas.openxmlformats.org/officeDocument/2006/relationships/slide" Target="slides/slide23.xml"/><Relationship Id="rId77" Type="http://schemas.openxmlformats.org/officeDocument/2006/relationships/slide" Target="slides/slide67.xml"/><Relationship Id="rId32" Type="http://schemas.openxmlformats.org/officeDocument/2006/relationships/slide" Target="slides/slide22.xml"/><Relationship Id="rId76" Type="http://schemas.openxmlformats.org/officeDocument/2006/relationships/slide" Target="slides/slide66.xml"/><Relationship Id="rId35" Type="http://schemas.openxmlformats.org/officeDocument/2006/relationships/slide" Target="slides/slide25.xml"/><Relationship Id="rId79" Type="http://schemas.openxmlformats.org/officeDocument/2006/relationships/slide" Target="slides/slide69.xml"/><Relationship Id="rId34" Type="http://schemas.openxmlformats.org/officeDocument/2006/relationships/slide" Target="slides/slide24.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slide" Target="slides/slide52.xml"/><Relationship Id="rId61" Type="http://schemas.openxmlformats.org/officeDocument/2006/relationships/slide" Target="slides/slide51.xml"/><Relationship Id="rId20" Type="http://schemas.openxmlformats.org/officeDocument/2006/relationships/slide" Target="slides/slide10.xml"/><Relationship Id="rId64" Type="http://schemas.openxmlformats.org/officeDocument/2006/relationships/slide" Target="slides/slide54.xml"/><Relationship Id="rId63" Type="http://schemas.openxmlformats.org/officeDocument/2006/relationships/slide" Target="slides/slide53.xml"/><Relationship Id="rId22" Type="http://schemas.openxmlformats.org/officeDocument/2006/relationships/slide" Target="slides/slide12.xml"/><Relationship Id="rId66" Type="http://schemas.openxmlformats.org/officeDocument/2006/relationships/slide" Target="slides/slide56.xml"/><Relationship Id="rId21" Type="http://schemas.openxmlformats.org/officeDocument/2006/relationships/slide" Target="slides/slide11.xml"/><Relationship Id="rId65" Type="http://schemas.openxmlformats.org/officeDocument/2006/relationships/slide" Target="slides/slide55.xml"/><Relationship Id="rId24" Type="http://schemas.openxmlformats.org/officeDocument/2006/relationships/slide" Target="slides/slide14.xml"/><Relationship Id="rId68" Type="http://schemas.openxmlformats.org/officeDocument/2006/relationships/slide" Target="slides/slide58.xml"/><Relationship Id="rId23" Type="http://schemas.openxmlformats.org/officeDocument/2006/relationships/slide" Target="slides/slide13.xml"/><Relationship Id="rId67" Type="http://schemas.openxmlformats.org/officeDocument/2006/relationships/slide" Target="slides/slide57.xml"/><Relationship Id="rId60" Type="http://schemas.openxmlformats.org/officeDocument/2006/relationships/slide" Target="slides/slide50.xml"/><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slide" Target="slides/slide59.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slide" Target="slides/slide41.xml"/><Relationship Id="rId95" Type="http://customschemas.google.com/relationships/presentationmetadata" Target="metadata"/><Relationship Id="rId50" Type="http://schemas.openxmlformats.org/officeDocument/2006/relationships/slide" Target="slides/slide40.xml"/><Relationship Id="rId94" Type="http://schemas.openxmlformats.org/officeDocument/2006/relationships/font" Target="fonts/CenturyGothic-boldItalic.fntdata"/><Relationship Id="rId53" Type="http://schemas.openxmlformats.org/officeDocument/2006/relationships/slide" Target="slides/slide43.xml"/><Relationship Id="rId52" Type="http://schemas.openxmlformats.org/officeDocument/2006/relationships/slide" Target="slides/slide42.xml"/><Relationship Id="rId11" Type="http://schemas.openxmlformats.org/officeDocument/2006/relationships/slide" Target="slides/slide1.xml"/><Relationship Id="rId55" Type="http://schemas.openxmlformats.org/officeDocument/2006/relationships/slide" Target="slides/slide45.xml"/><Relationship Id="rId10" Type="http://schemas.openxmlformats.org/officeDocument/2006/relationships/notesMaster" Target="notesMasters/notesMaster1.xml"/><Relationship Id="rId54" Type="http://schemas.openxmlformats.org/officeDocument/2006/relationships/slide" Target="slides/slide44.xml"/><Relationship Id="rId13" Type="http://schemas.openxmlformats.org/officeDocument/2006/relationships/slide" Target="slides/slide3.xml"/><Relationship Id="rId57" Type="http://schemas.openxmlformats.org/officeDocument/2006/relationships/slide" Target="slides/slide47.xml"/><Relationship Id="rId12" Type="http://schemas.openxmlformats.org/officeDocument/2006/relationships/slide" Target="slides/slide2.xml"/><Relationship Id="rId56" Type="http://schemas.openxmlformats.org/officeDocument/2006/relationships/slide" Target="slides/slide46.xml"/><Relationship Id="rId91" Type="http://schemas.openxmlformats.org/officeDocument/2006/relationships/font" Target="fonts/CenturyGothic-regular.fntdata"/><Relationship Id="rId90" Type="http://schemas.openxmlformats.org/officeDocument/2006/relationships/slide" Target="slides/slide80.xml"/><Relationship Id="rId93" Type="http://schemas.openxmlformats.org/officeDocument/2006/relationships/font" Target="fonts/CenturyGothic-italic.fntdata"/><Relationship Id="rId92" Type="http://schemas.openxmlformats.org/officeDocument/2006/relationships/font" Target="fonts/CenturyGothic-bold.fntdata"/><Relationship Id="rId15" Type="http://schemas.openxmlformats.org/officeDocument/2006/relationships/slide" Target="slides/slide5.xml"/><Relationship Id="rId59" Type="http://schemas.openxmlformats.org/officeDocument/2006/relationships/slide" Target="slides/slide49.xml"/><Relationship Id="rId14" Type="http://schemas.openxmlformats.org/officeDocument/2006/relationships/slide" Target="slides/slide4.xml"/><Relationship Id="rId58" Type="http://schemas.openxmlformats.org/officeDocument/2006/relationships/slide" Target="slides/slide48.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688975" y="4759325"/>
            <a:ext cx="5508625" cy="4506912"/>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2987675" cy="50006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6" name="Google Shape;6;n"/>
          <p:cNvSpPr txBox="1"/>
          <p:nvPr>
            <p:ph idx="10" type="dt"/>
          </p:nvPr>
        </p:nvSpPr>
        <p:spPr>
          <a:xfrm>
            <a:off x="3898900" y="0"/>
            <a:ext cx="2987675" cy="50006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9517062"/>
            <a:ext cx="2987675" cy="500062"/>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98900" y="9517062"/>
            <a:ext cx="2987675" cy="500062"/>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300"/>
              <a:buFont typeface="Times New Roman"/>
              <a:buNone/>
            </a:pPr>
            <a:fld id="{00000000-1234-1234-1234-123412341234}" type="slidenum">
              <a:rPr b="0" i="0" lang="en-US" sz="1300" u="none" cap="none" strike="noStrike">
                <a:solidFill>
                  <a:srgbClr val="000000"/>
                </a:solidFill>
                <a:latin typeface="Times New Roman"/>
                <a:ea typeface="Times New Roman"/>
                <a:cs typeface="Times New Roman"/>
                <a:sym typeface="Times New Roman"/>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97" name="Google Shape;397;p1: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10: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65" name="Google Shape;565;p10: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11: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80" name="Google Shape;580;p11: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12: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5" name="Google Shape;595;p12: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13: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11" name="Google Shape;611;p13: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14: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27" name="Google Shape;627;p14: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5: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3" name="Google Shape;643;p15:notes"/>
          <p:cNvSpPr txBox="1"/>
          <p:nvPr>
            <p:ph idx="1" type="body"/>
          </p:nvPr>
        </p:nvSpPr>
        <p:spPr>
          <a:xfrm>
            <a:off x="688975" y="4759325"/>
            <a:ext cx="5508625" cy="450691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44" name="Google Shape;644;p15:notes"/>
          <p:cNvSpPr txBox="1"/>
          <p:nvPr/>
        </p:nvSpPr>
        <p:spPr>
          <a:xfrm>
            <a:off x="3898900" y="9517062"/>
            <a:ext cx="2987675" cy="500062"/>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300"/>
              <a:buFont typeface="Times New Roman"/>
              <a:buNone/>
            </a:pPr>
            <a:fld id="{00000000-1234-1234-1234-123412341234}" type="slidenum">
              <a:rPr b="0" i="0" lang="en-US" sz="1300" u="none">
                <a:solidFill>
                  <a:srgbClr val="000000"/>
                </a:solidFill>
                <a:latin typeface="Times New Roman"/>
                <a:ea typeface="Times New Roman"/>
                <a:cs typeface="Times New Roman"/>
                <a:sym typeface="Times New Roman"/>
              </a:rP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16: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56" name="Google Shape;656;p16: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17:notes"/>
          <p:cNvSpPr txBox="1"/>
          <p:nvPr/>
        </p:nvSpPr>
        <p:spPr>
          <a:xfrm>
            <a:off x="3898900" y="9517062"/>
            <a:ext cx="2987675" cy="500062"/>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300"/>
              <a:buFont typeface="Arial"/>
              <a:buNone/>
            </a:pPr>
            <a:fld id="{00000000-1234-1234-1234-123412341234}" type="slidenum">
              <a:rPr b="0" i="0" lang="en-US" sz="1300" u="none">
                <a:solidFill>
                  <a:srgbClr val="000000"/>
                </a:solidFill>
                <a:latin typeface="Arial"/>
                <a:ea typeface="Arial"/>
                <a:cs typeface="Arial"/>
                <a:sym typeface="Arial"/>
              </a:rPr>
              <a:t>‹#›</a:t>
            </a:fld>
            <a:endParaRPr/>
          </a:p>
        </p:txBody>
      </p:sp>
      <p:sp>
        <p:nvSpPr>
          <p:cNvPr id="671" name="Google Shape;671;p17:notes"/>
          <p:cNvSpPr/>
          <p:nvPr>
            <p:ph idx="2" type="sldImg"/>
          </p:nvPr>
        </p:nvSpPr>
        <p:spPr>
          <a:xfrm>
            <a:off x="939800" y="762000"/>
            <a:ext cx="5006975" cy="37560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2" name="Google Shape;672;p17:notes"/>
          <p:cNvSpPr txBox="1"/>
          <p:nvPr>
            <p:ph idx="1" type="body"/>
          </p:nvPr>
        </p:nvSpPr>
        <p:spPr>
          <a:xfrm>
            <a:off x="688975" y="4759325"/>
            <a:ext cx="5510212" cy="4508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18:notes"/>
          <p:cNvSpPr txBox="1"/>
          <p:nvPr/>
        </p:nvSpPr>
        <p:spPr>
          <a:xfrm>
            <a:off x="3898900" y="9517062"/>
            <a:ext cx="2987675" cy="500062"/>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300"/>
              <a:buFont typeface="Arial"/>
              <a:buNone/>
            </a:pPr>
            <a:fld id="{00000000-1234-1234-1234-123412341234}" type="slidenum">
              <a:rPr b="0" i="0" lang="en-US" sz="1300" u="none">
                <a:solidFill>
                  <a:srgbClr val="000000"/>
                </a:solidFill>
                <a:latin typeface="Arial"/>
                <a:ea typeface="Arial"/>
                <a:cs typeface="Arial"/>
                <a:sym typeface="Arial"/>
              </a:rPr>
              <a:t>‹#›</a:t>
            </a:fld>
            <a:endParaRPr/>
          </a:p>
        </p:txBody>
      </p:sp>
      <p:sp>
        <p:nvSpPr>
          <p:cNvPr id="688" name="Google Shape;688;p18:notes"/>
          <p:cNvSpPr/>
          <p:nvPr>
            <p:ph idx="2" type="sldImg"/>
          </p:nvPr>
        </p:nvSpPr>
        <p:spPr>
          <a:xfrm>
            <a:off x="939800" y="762000"/>
            <a:ext cx="5006975" cy="37560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9" name="Google Shape;689;p18:notes"/>
          <p:cNvSpPr txBox="1"/>
          <p:nvPr>
            <p:ph idx="1" type="body"/>
          </p:nvPr>
        </p:nvSpPr>
        <p:spPr>
          <a:xfrm>
            <a:off x="688975" y="4759325"/>
            <a:ext cx="5510212" cy="4508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19:notes"/>
          <p:cNvSpPr txBox="1"/>
          <p:nvPr/>
        </p:nvSpPr>
        <p:spPr>
          <a:xfrm>
            <a:off x="3898900" y="9517062"/>
            <a:ext cx="2987675" cy="500062"/>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300"/>
              <a:buFont typeface="Arial"/>
              <a:buNone/>
            </a:pPr>
            <a:fld id="{00000000-1234-1234-1234-123412341234}" type="slidenum">
              <a:rPr b="0" i="0" lang="en-US" sz="1300" u="none">
                <a:solidFill>
                  <a:srgbClr val="000000"/>
                </a:solidFill>
                <a:latin typeface="Arial"/>
                <a:ea typeface="Arial"/>
                <a:cs typeface="Arial"/>
                <a:sym typeface="Arial"/>
              </a:rPr>
              <a:t>‹#›</a:t>
            </a:fld>
            <a:endParaRPr/>
          </a:p>
        </p:txBody>
      </p:sp>
      <p:sp>
        <p:nvSpPr>
          <p:cNvPr id="706" name="Google Shape;706;p19:notes"/>
          <p:cNvSpPr/>
          <p:nvPr>
            <p:ph idx="2" type="sldImg"/>
          </p:nvPr>
        </p:nvSpPr>
        <p:spPr>
          <a:xfrm>
            <a:off x="939800" y="762000"/>
            <a:ext cx="5006975" cy="37560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7" name="Google Shape;707;p19:notes"/>
          <p:cNvSpPr txBox="1"/>
          <p:nvPr>
            <p:ph idx="1" type="body"/>
          </p:nvPr>
        </p:nvSpPr>
        <p:spPr>
          <a:xfrm>
            <a:off x="688975" y="4759325"/>
            <a:ext cx="5510212" cy="4508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2:notes"/>
          <p:cNvSpPr txBox="1"/>
          <p:nvPr/>
        </p:nvSpPr>
        <p:spPr>
          <a:xfrm>
            <a:off x="3898900" y="9517062"/>
            <a:ext cx="2987675" cy="500062"/>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a:p>
        </p:txBody>
      </p:sp>
      <p:sp>
        <p:nvSpPr>
          <p:cNvPr id="405" name="Google Shape;405;p2:notes"/>
          <p:cNvSpPr/>
          <p:nvPr>
            <p:ph idx="2" type="sldImg"/>
          </p:nvPr>
        </p:nvSpPr>
        <p:spPr>
          <a:xfrm>
            <a:off x="939800" y="762000"/>
            <a:ext cx="5006975" cy="37560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6" name="Google Shape;406;p2:notes"/>
          <p:cNvSpPr txBox="1"/>
          <p:nvPr>
            <p:ph idx="1" type="body"/>
          </p:nvPr>
        </p:nvSpPr>
        <p:spPr>
          <a:xfrm>
            <a:off x="688975" y="4759325"/>
            <a:ext cx="5510212" cy="4508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20:notes"/>
          <p:cNvSpPr txBox="1"/>
          <p:nvPr/>
        </p:nvSpPr>
        <p:spPr>
          <a:xfrm>
            <a:off x="3898900" y="9517062"/>
            <a:ext cx="2987675" cy="500062"/>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300"/>
              <a:buFont typeface="Arial"/>
              <a:buNone/>
            </a:pPr>
            <a:fld id="{00000000-1234-1234-1234-123412341234}" type="slidenum">
              <a:rPr b="0" i="0" lang="en-US" sz="1300" u="none">
                <a:solidFill>
                  <a:srgbClr val="000000"/>
                </a:solidFill>
                <a:latin typeface="Arial"/>
                <a:ea typeface="Arial"/>
                <a:cs typeface="Arial"/>
                <a:sym typeface="Arial"/>
              </a:rPr>
              <a:t>‹#›</a:t>
            </a:fld>
            <a:endParaRPr/>
          </a:p>
        </p:txBody>
      </p:sp>
      <p:sp>
        <p:nvSpPr>
          <p:cNvPr id="725" name="Google Shape;725;p20:notes"/>
          <p:cNvSpPr/>
          <p:nvPr>
            <p:ph idx="2" type="sldImg"/>
          </p:nvPr>
        </p:nvSpPr>
        <p:spPr>
          <a:xfrm>
            <a:off x="939800" y="762000"/>
            <a:ext cx="5006975" cy="37560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6" name="Google Shape;726;p20:notes"/>
          <p:cNvSpPr txBox="1"/>
          <p:nvPr>
            <p:ph idx="1" type="body"/>
          </p:nvPr>
        </p:nvSpPr>
        <p:spPr>
          <a:xfrm>
            <a:off x="688975" y="4759325"/>
            <a:ext cx="5510212" cy="4508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21: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42" name="Google Shape;742;p21: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22: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57" name="Google Shape;757;p22: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23: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74" name="Google Shape;774;p23: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24: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90" name="Google Shape;790;p24: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25: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07" name="Google Shape;807;p25: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26: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25" name="Google Shape;825;p26: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27: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44" name="Google Shape;844;p27: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28: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3" name="Google Shape;863;p28: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29: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83" name="Google Shape;883;p29: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notes"/>
          <p:cNvSpPr txBox="1"/>
          <p:nvPr/>
        </p:nvSpPr>
        <p:spPr>
          <a:xfrm>
            <a:off x="3898900" y="9517062"/>
            <a:ext cx="2987675" cy="500062"/>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300"/>
              <a:buFont typeface="Arial"/>
              <a:buNone/>
            </a:pPr>
            <a:fld id="{00000000-1234-1234-1234-123412341234}" type="slidenum">
              <a:rPr b="0" i="0" lang="en-US" sz="1300" u="none" cap="none" strike="noStrike">
                <a:solidFill>
                  <a:srgbClr val="000000"/>
                </a:solidFill>
                <a:latin typeface="Arial"/>
                <a:ea typeface="Arial"/>
                <a:cs typeface="Arial"/>
                <a:sym typeface="Arial"/>
              </a:rPr>
              <a:t>‹#›</a:t>
            </a:fld>
            <a:endParaRPr/>
          </a:p>
        </p:txBody>
      </p:sp>
      <p:sp>
        <p:nvSpPr>
          <p:cNvPr id="417" name="Google Shape;417;p3:notes"/>
          <p:cNvSpPr/>
          <p:nvPr>
            <p:ph idx="2" type="sldImg"/>
          </p:nvPr>
        </p:nvSpPr>
        <p:spPr>
          <a:xfrm>
            <a:off x="939800" y="762000"/>
            <a:ext cx="5006975" cy="37560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8" name="Google Shape;418;p3:notes"/>
          <p:cNvSpPr txBox="1"/>
          <p:nvPr>
            <p:ph idx="1" type="body"/>
          </p:nvPr>
        </p:nvSpPr>
        <p:spPr>
          <a:xfrm>
            <a:off x="688975" y="4759325"/>
            <a:ext cx="5510212" cy="4508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30: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02" name="Google Shape;902;p30: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31: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20" name="Google Shape;920;p31: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32: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8" name="Google Shape;938;p32: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33: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56" name="Google Shape;956;p33: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34: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5" name="Google Shape;975;p34: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35: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91" name="Google Shape;991;p35: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36: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10" name="Google Shape;1010;p36: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37: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28" name="Google Shape;1028;p37: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38: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43" name="Google Shape;1043;p38: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39: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60" name="Google Shape;1060;p39: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4: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27" name="Google Shape;427;p4: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40:notes"/>
          <p:cNvSpPr txBox="1"/>
          <p:nvPr/>
        </p:nvSpPr>
        <p:spPr>
          <a:xfrm>
            <a:off x="3898900" y="9517062"/>
            <a:ext cx="2987675" cy="500062"/>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300"/>
              <a:buFont typeface="Arial"/>
              <a:buNone/>
            </a:pPr>
            <a:fld id="{00000000-1234-1234-1234-123412341234}" type="slidenum">
              <a:rPr b="0" i="0" lang="en-US" sz="1300" u="none">
                <a:solidFill>
                  <a:srgbClr val="000000"/>
                </a:solidFill>
                <a:latin typeface="Arial"/>
                <a:ea typeface="Arial"/>
                <a:cs typeface="Arial"/>
                <a:sym typeface="Arial"/>
              </a:rPr>
              <a:t>‹#›</a:t>
            </a:fld>
            <a:endParaRPr/>
          </a:p>
        </p:txBody>
      </p:sp>
      <p:sp>
        <p:nvSpPr>
          <p:cNvPr id="1084" name="Google Shape;1084;p40:notes"/>
          <p:cNvSpPr/>
          <p:nvPr>
            <p:ph idx="2" type="sldImg"/>
          </p:nvPr>
        </p:nvSpPr>
        <p:spPr>
          <a:xfrm>
            <a:off x="939800" y="762000"/>
            <a:ext cx="5006975" cy="37560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85" name="Google Shape;1085;p40:notes"/>
          <p:cNvSpPr txBox="1"/>
          <p:nvPr>
            <p:ph idx="1" type="body"/>
          </p:nvPr>
        </p:nvSpPr>
        <p:spPr>
          <a:xfrm>
            <a:off x="688975" y="4759325"/>
            <a:ext cx="5510212" cy="4508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p41: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96" name="Google Shape;1096;p41: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42: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11" name="Google Shape;1111;p42: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p43: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26" name="Google Shape;1126;p43: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44: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41" name="Google Shape;1141;p44: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p45: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55" name="Google Shape;1155;p45: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46: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74" name="Google Shape;1174;p46: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47: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89" name="Google Shape;1189;p47: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p48: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01" name="Google Shape;1201;p48: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49: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16" name="Google Shape;1216;p49: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5: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40" name="Google Shape;440;p5: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50: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29" name="Google Shape;1229;p50: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4" name="Shape 1244"/>
        <p:cNvGrpSpPr/>
        <p:nvPr/>
      </p:nvGrpSpPr>
      <p:grpSpPr>
        <a:xfrm>
          <a:off x="0" y="0"/>
          <a:ext cx="0" cy="0"/>
          <a:chOff x="0" y="0"/>
          <a:chExt cx="0" cy="0"/>
        </a:xfrm>
      </p:grpSpPr>
      <p:sp>
        <p:nvSpPr>
          <p:cNvPr id="1245" name="Google Shape;1245;p51: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46" name="Google Shape;1246;p51: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p52: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62" name="Google Shape;1262;p52: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53: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76" name="Google Shape;1276;p53: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p54: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290" name="Google Shape;1290;p54: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p55: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04" name="Google Shape;1304;p55: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56: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18" name="Google Shape;1318;p56: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p57: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32" name="Google Shape;1332;p57: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5" name="Shape 1345"/>
        <p:cNvGrpSpPr/>
        <p:nvPr/>
      </p:nvGrpSpPr>
      <p:grpSpPr>
        <a:xfrm>
          <a:off x="0" y="0"/>
          <a:ext cx="0" cy="0"/>
          <a:chOff x="0" y="0"/>
          <a:chExt cx="0" cy="0"/>
        </a:xfrm>
      </p:grpSpPr>
      <p:sp>
        <p:nvSpPr>
          <p:cNvPr id="1346" name="Google Shape;1346;p58: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47" name="Google Shape;1347;p58: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p59: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61" name="Google Shape;1361;p59: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6: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54" name="Google Shape;454;p6: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p60: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384" name="Google Shape;1384;p60: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61: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00" name="Google Shape;1400;p61: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62: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15" name="Google Shape;1415;p62: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p63: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26" name="Google Shape;1426;p63: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p64: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42" name="Google Shape;1442;p64: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p65:notes"/>
          <p:cNvSpPr txBox="1"/>
          <p:nvPr/>
        </p:nvSpPr>
        <p:spPr>
          <a:xfrm>
            <a:off x="3898900" y="9517062"/>
            <a:ext cx="2987675" cy="500062"/>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300"/>
              <a:buFont typeface="Arial"/>
              <a:buNone/>
            </a:pPr>
            <a:fld id="{00000000-1234-1234-1234-123412341234}" type="slidenum">
              <a:rPr b="0" i="0" lang="en-US" sz="1300" u="none">
                <a:solidFill>
                  <a:srgbClr val="000000"/>
                </a:solidFill>
                <a:latin typeface="Arial"/>
                <a:ea typeface="Arial"/>
                <a:cs typeface="Arial"/>
                <a:sym typeface="Arial"/>
              </a:rPr>
              <a:t>‹#›</a:t>
            </a:fld>
            <a:endParaRPr/>
          </a:p>
        </p:txBody>
      </p:sp>
      <p:sp>
        <p:nvSpPr>
          <p:cNvPr id="1463" name="Google Shape;1463;p65:notes"/>
          <p:cNvSpPr/>
          <p:nvPr>
            <p:ph idx="2" type="sldImg"/>
          </p:nvPr>
        </p:nvSpPr>
        <p:spPr>
          <a:xfrm>
            <a:off x="939800" y="762000"/>
            <a:ext cx="5006975" cy="3756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464" name="Google Shape;1464;p65:notes"/>
          <p:cNvSpPr txBox="1"/>
          <p:nvPr>
            <p:ph idx="1" type="body"/>
          </p:nvPr>
        </p:nvSpPr>
        <p:spPr>
          <a:xfrm>
            <a:off x="688975" y="4759325"/>
            <a:ext cx="5510212" cy="4508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p66: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75" name="Google Shape;1475;p66: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p67: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493" name="Google Shape;1493;p67: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p68: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10" name="Google Shape;1510;p68: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2" name="Shape 1522"/>
        <p:cNvGrpSpPr/>
        <p:nvPr/>
      </p:nvGrpSpPr>
      <p:grpSpPr>
        <a:xfrm>
          <a:off x="0" y="0"/>
          <a:ext cx="0" cy="0"/>
          <a:chOff x="0" y="0"/>
          <a:chExt cx="0" cy="0"/>
        </a:xfrm>
      </p:grpSpPr>
      <p:sp>
        <p:nvSpPr>
          <p:cNvPr id="1523" name="Google Shape;1523;p69: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24" name="Google Shape;1524;p69: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7: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12" name="Google Shape;512;p7: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p70: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37" name="Google Shape;1537;p70: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p71: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51" name="Google Shape;1551;p71: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p72: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67" name="Google Shape;1567;p72: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p73: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590" name="Google Shape;1590;p73: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p74: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13" name="Google Shape;1613;p74: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p75: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36" name="Google Shape;1636;p75: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p76: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52" name="Google Shape;1652;p76: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p77: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665" name="Google Shape;1665;p77:notes"/>
          <p:cNvSpPr txBox="1"/>
          <p:nvPr>
            <p:ph idx="1" type="body"/>
          </p:nvPr>
        </p:nvSpPr>
        <p:spPr>
          <a:xfrm>
            <a:off x="688975" y="4759325"/>
            <a:ext cx="5508625" cy="4506912"/>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66" name="Google Shape;1666;p77:notes"/>
          <p:cNvSpPr txBox="1"/>
          <p:nvPr/>
        </p:nvSpPr>
        <p:spPr>
          <a:xfrm>
            <a:off x="3898900" y="9517062"/>
            <a:ext cx="2987675" cy="500062"/>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300"/>
              <a:buFont typeface="Calibri"/>
              <a:buNone/>
            </a:pPr>
            <a:fld id="{00000000-1234-1234-1234-123412341234}" type="slidenum">
              <a:rPr b="0" i="0" lang="en-US" sz="1300" u="none">
                <a:solidFill>
                  <a:srgbClr val="000000"/>
                </a:solidFill>
                <a:latin typeface="Calibri"/>
                <a:ea typeface="Calibri"/>
                <a:cs typeface="Calibri"/>
                <a:sym typeface="Calibri"/>
              </a:rPr>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p78: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689" name="Google Shape;1689;p78: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79: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02" name="Google Shape;1702;p79: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8: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25" name="Google Shape;525;p8: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p80: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719" name="Google Shape;1719;p80: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9:notes"/>
          <p:cNvSpPr txBox="1"/>
          <p:nvPr>
            <p:ph idx="1" type="body"/>
          </p:nvPr>
        </p:nvSpPr>
        <p:spPr>
          <a:xfrm>
            <a:off x="688975" y="4759325"/>
            <a:ext cx="5508625" cy="4506912"/>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48" name="Google Shape;548;p9:notes"/>
          <p:cNvSpPr/>
          <p:nvPr>
            <p:ph idx="2" type="sldImg"/>
          </p:nvPr>
        </p:nvSpPr>
        <p:spPr>
          <a:xfrm>
            <a:off x="939800" y="762000"/>
            <a:ext cx="5005387" cy="375443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15" name="Shape 15"/>
        <p:cNvGrpSpPr/>
        <p:nvPr/>
      </p:nvGrpSpPr>
      <p:grpSpPr>
        <a:xfrm>
          <a:off x="0" y="0"/>
          <a:ext cx="0" cy="0"/>
          <a:chOff x="0" y="0"/>
          <a:chExt cx="0" cy="0"/>
        </a:xfrm>
      </p:grpSpPr>
      <p:sp>
        <p:nvSpPr>
          <p:cNvPr id="16" name="Google Shape;16;p82"/>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82"/>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82"/>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71" name="Shape 71"/>
        <p:cNvGrpSpPr/>
        <p:nvPr/>
      </p:nvGrpSpPr>
      <p:grpSpPr>
        <a:xfrm>
          <a:off x="0" y="0"/>
          <a:ext cx="0" cy="0"/>
          <a:chOff x="0" y="0"/>
          <a:chExt cx="0" cy="0"/>
        </a:xfrm>
      </p:grpSpPr>
      <p:sp>
        <p:nvSpPr>
          <p:cNvPr id="72" name="Google Shape;72;p93"/>
          <p:cNvSpPr txBox="1"/>
          <p:nvPr>
            <p:ph type="title"/>
          </p:nvPr>
        </p:nvSpPr>
        <p:spPr>
          <a:xfrm>
            <a:off x="687388" y="1884363"/>
            <a:ext cx="8694737" cy="3144837"/>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60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73" name="Google Shape;73;p93"/>
          <p:cNvSpPr txBox="1"/>
          <p:nvPr>
            <p:ph idx="1" type="body"/>
          </p:nvPr>
        </p:nvSpPr>
        <p:spPr>
          <a:xfrm>
            <a:off x="687388" y="5059363"/>
            <a:ext cx="8694737" cy="165258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2400"/>
              <a:buNone/>
              <a:defRPr sz="2400"/>
            </a:lvl1pPr>
            <a:lvl2pPr indent="-228600" lvl="1" marL="914400" algn="l">
              <a:lnSpc>
                <a:spcPct val="93000"/>
              </a:lnSpc>
              <a:spcBef>
                <a:spcPts val="1425"/>
              </a:spcBef>
              <a:spcAft>
                <a:spcPts val="0"/>
              </a:spcAft>
              <a:buSzPts val="2000"/>
              <a:buNone/>
              <a:defRPr sz="2000"/>
            </a:lvl2pPr>
            <a:lvl3pPr indent="-228600" lvl="2" marL="1371600" algn="l">
              <a:lnSpc>
                <a:spcPct val="93000"/>
              </a:lnSpc>
              <a:spcBef>
                <a:spcPts val="1138"/>
              </a:spcBef>
              <a:spcAft>
                <a:spcPts val="0"/>
              </a:spcAft>
              <a:buSzPts val="1800"/>
              <a:buNone/>
              <a:defRPr sz="1800"/>
            </a:lvl3pPr>
            <a:lvl4pPr indent="-228600" lvl="3" marL="1828800" algn="l">
              <a:lnSpc>
                <a:spcPct val="93000"/>
              </a:lnSpc>
              <a:spcBef>
                <a:spcPts val="850"/>
              </a:spcBef>
              <a:spcAft>
                <a:spcPts val="0"/>
              </a:spcAft>
              <a:buSzPts val="1600"/>
              <a:buNone/>
              <a:defRPr sz="1600"/>
            </a:lvl4pPr>
            <a:lvl5pPr indent="-228600" lvl="4" marL="2286000" algn="l">
              <a:lnSpc>
                <a:spcPct val="93000"/>
              </a:lnSpc>
              <a:spcBef>
                <a:spcPts val="575"/>
              </a:spcBef>
              <a:spcAft>
                <a:spcPts val="0"/>
              </a:spcAft>
              <a:buSzPts val="1600"/>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74" name="Google Shape;74;p93"/>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93"/>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93"/>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77" name="Shape 77"/>
        <p:cNvGrpSpPr/>
        <p:nvPr/>
      </p:nvGrpSpPr>
      <p:grpSpPr>
        <a:xfrm>
          <a:off x="0" y="0"/>
          <a:ext cx="0" cy="0"/>
          <a:chOff x="0" y="0"/>
          <a:chExt cx="0" cy="0"/>
        </a:xfrm>
      </p:grpSpPr>
      <p:sp>
        <p:nvSpPr>
          <p:cNvPr id="78" name="Google Shape;78;p94"/>
          <p:cNvSpPr txBox="1"/>
          <p:nvPr>
            <p:ph type="title"/>
          </p:nvPr>
        </p:nvSpPr>
        <p:spPr>
          <a:xfrm>
            <a:off x="503237" y="554037"/>
            <a:ext cx="8855075"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79" name="Google Shape;79;p94"/>
          <p:cNvSpPr txBox="1"/>
          <p:nvPr>
            <p:ph idx="1" type="body"/>
          </p:nvPr>
        </p:nvSpPr>
        <p:spPr>
          <a:xfrm>
            <a:off x="792162" y="1979612"/>
            <a:ext cx="8278812" cy="628491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94"/>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94"/>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94"/>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83" name="Shape 83"/>
        <p:cNvGrpSpPr/>
        <p:nvPr/>
      </p:nvGrpSpPr>
      <p:grpSpPr>
        <a:xfrm>
          <a:off x="0" y="0"/>
          <a:ext cx="0" cy="0"/>
          <a:chOff x="0" y="0"/>
          <a:chExt cx="0" cy="0"/>
        </a:xfrm>
      </p:grpSpPr>
      <p:sp>
        <p:nvSpPr>
          <p:cNvPr id="84" name="Google Shape;84;p95"/>
          <p:cNvSpPr txBox="1"/>
          <p:nvPr>
            <p:ph type="ctrTitle"/>
          </p:nvPr>
        </p:nvSpPr>
        <p:spPr>
          <a:xfrm>
            <a:off x="1260475" y="1236663"/>
            <a:ext cx="7559675" cy="2632075"/>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60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85" name="Google Shape;85;p95"/>
          <p:cNvSpPr txBox="1"/>
          <p:nvPr>
            <p:ph idx="1" type="subTitle"/>
          </p:nvPr>
        </p:nvSpPr>
        <p:spPr>
          <a:xfrm>
            <a:off x="1260475" y="3970338"/>
            <a:ext cx="7559675" cy="1825625"/>
          </a:xfrm>
          <a:prstGeom prst="rect">
            <a:avLst/>
          </a:prstGeom>
          <a:noFill/>
          <a:ln>
            <a:noFill/>
          </a:ln>
        </p:spPr>
        <p:txBody>
          <a:bodyPr anchorCtr="0" anchor="t" bIns="0" lIns="0" spcFirstLastPara="1" rIns="0" wrap="square" tIns="28200">
            <a:noAutofit/>
          </a:bodyPr>
          <a:lstStyle>
            <a:lvl1pPr lvl="0" algn="ctr">
              <a:lnSpc>
                <a:spcPct val="93000"/>
              </a:lnSpc>
              <a:spcBef>
                <a:spcPts val="0"/>
              </a:spcBef>
              <a:spcAft>
                <a:spcPts val="0"/>
              </a:spcAft>
              <a:buSzPts val="2400"/>
              <a:buNone/>
              <a:defRPr sz="2400"/>
            </a:lvl1pPr>
            <a:lvl2pPr lvl="1" algn="ctr">
              <a:lnSpc>
                <a:spcPct val="93000"/>
              </a:lnSpc>
              <a:spcBef>
                <a:spcPts val="1425"/>
              </a:spcBef>
              <a:spcAft>
                <a:spcPts val="0"/>
              </a:spcAft>
              <a:buSzPts val="2000"/>
              <a:buNone/>
              <a:defRPr sz="2000"/>
            </a:lvl2pPr>
            <a:lvl3pPr lvl="2" algn="ctr">
              <a:lnSpc>
                <a:spcPct val="93000"/>
              </a:lnSpc>
              <a:spcBef>
                <a:spcPts val="1138"/>
              </a:spcBef>
              <a:spcAft>
                <a:spcPts val="0"/>
              </a:spcAft>
              <a:buSzPts val="1800"/>
              <a:buNone/>
              <a:defRPr sz="1800"/>
            </a:lvl3pPr>
            <a:lvl4pPr lvl="3" algn="ctr">
              <a:lnSpc>
                <a:spcPct val="93000"/>
              </a:lnSpc>
              <a:spcBef>
                <a:spcPts val="850"/>
              </a:spcBef>
              <a:spcAft>
                <a:spcPts val="0"/>
              </a:spcAft>
              <a:buSzPts val="1600"/>
              <a:buNone/>
              <a:defRPr sz="1600"/>
            </a:lvl4pPr>
            <a:lvl5pPr lvl="4" algn="ctr">
              <a:lnSpc>
                <a:spcPct val="93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6" name="Google Shape;86;p95"/>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95"/>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95"/>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92" name="Shape 92"/>
        <p:cNvGrpSpPr/>
        <p:nvPr/>
      </p:nvGrpSpPr>
      <p:grpSpPr>
        <a:xfrm>
          <a:off x="0" y="0"/>
          <a:ext cx="0" cy="0"/>
          <a:chOff x="0" y="0"/>
          <a:chExt cx="0" cy="0"/>
        </a:xfrm>
      </p:grpSpPr>
      <p:sp>
        <p:nvSpPr>
          <p:cNvPr id="93" name="Google Shape;93;p85"/>
          <p:cNvSpPr txBox="1"/>
          <p:nvPr>
            <p:ph type="title"/>
          </p:nvPr>
        </p:nvSpPr>
        <p:spPr>
          <a:xfrm>
            <a:off x="504031" y="301593"/>
            <a:ext cx="9072166" cy="126193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94" name="Google Shape;94;p85"/>
          <p:cNvSpPr txBox="1"/>
          <p:nvPr>
            <p:ph idx="1" type="subTitle"/>
          </p:nvPr>
        </p:nvSpPr>
        <p:spPr>
          <a:xfrm>
            <a:off x="504031" y="1768686"/>
            <a:ext cx="9072166" cy="4384215"/>
          </a:xfrm>
          <a:prstGeom prst="rect">
            <a:avLst/>
          </a:prstGeom>
          <a:noFill/>
          <a:ln>
            <a:noFill/>
          </a:ln>
        </p:spPr>
        <p:txBody>
          <a:bodyPr anchorCtr="0" anchor="ctr" bIns="0" lIns="0" spcFirstLastPara="1" rIns="0" wrap="square" tIns="0">
            <a:noAutofit/>
          </a:bodyPr>
          <a:lstStyle>
            <a:lvl1pPr lvl="0" algn="l">
              <a:lnSpc>
                <a:spcPct val="93000"/>
              </a:lnSpc>
              <a:spcBef>
                <a:spcPts val="0"/>
              </a:spcBef>
              <a:spcAft>
                <a:spcPts val="0"/>
              </a:spcAft>
              <a:buSzPts val="1400"/>
              <a:buNone/>
              <a:defRPr/>
            </a:lvl1pPr>
            <a:lvl2pPr lvl="1" algn="l">
              <a:lnSpc>
                <a:spcPct val="93000"/>
              </a:lnSpc>
              <a:spcBef>
                <a:spcPts val="1425"/>
              </a:spcBef>
              <a:spcAft>
                <a:spcPts val="0"/>
              </a:spcAft>
              <a:buSzPts val="1400"/>
              <a:buNone/>
              <a:defRPr/>
            </a:lvl2pPr>
            <a:lvl3pPr lvl="2" algn="l">
              <a:lnSpc>
                <a:spcPct val="93000"/>
              </a:lnSpc>
              <a:spcBef>
                <a:spcPts val="1138"/>
              </a:spcBef>
              <a:spcAft>
                <a:spcPts val="0"/>
              </a:spcAft>
              <a:buSzPts val="1400"/>
              <a:buNone/>
              <a:defRPr/>
            </a:lvl3pPr>
            <a:lvl4pPr lvl="3" algn="l">
              <a:lnSpc>
                <a:spcPct val="93000"/>
              </a:lnSpc>
              <a:spcBef>
                <a:spcPts val="850"/>
              </a:spcBef>
              <a:spcAft>
                <a:spcPts val="0"/>
              </a:spcAft>
              <a:buSzPts val="1400"/>
              <a:buNone/>
              <a:defRPr/>
            </a:lvl4pPr>
            <a:lvl5pPr lvl="4" algn="l">
              <a:lnSpc>
                <a:spcPct val="93000"/>
              </a:lnSpc>
              <a:spcBef>
                <a:spcPts val="575"/>
              </a:spcBef>
              <a:spcAft>
                <a:spcPts val="0"/>
              </a:spcAft>
              <a:buSzPts val="1400"/>
              <a:buNone/>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101" name="Shape 101"/>
        <p:cNvGrpSpPr/>
        <p:nvPr/>
      </p:nvGrpSpPr>
      <p:grpSpPr>
        <a:xfrm>
          <a:off x="0" y="0"/>
          <a:ext cx="0" cy="0"/>
          <a:chOff x="0" y="0"/>
          <a:chExt cx="0" cy="0"/>
        </a:xfrm>
      </p:grpSpPr>
      <p:sp>
        <p:nvSpPr>
          <p:cNvPr id="102" name="Google Shape;102;p97"/>
          <p:cNvSpPr txBox="1"/>
          <p:nvPr>
            <p:ph type="title"/>
          </p:nvPr>
        </p:nvSpPr>
        <p:spPr>
          <a:xfrm rot="5400000">
            <a:off x="5091907" y="3005931"/>
            <a:ext cx="6694487" cy="226695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103" name="Google Shape;103;p97"/>
          <p:cNvSpPr txBox="1"/>
          <p:nvPr>
            <p:ph idx="1" type="body"/>
          </p:nvPr>
        </p:nvSpPr>
        <p:spPr>
          <a:xfrm rot="5400000">
            <a:off x="481013" y="814388"/>
            <a:ext cx="6694487" cy="665003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97"/>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97"/>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97"/>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107" name="Shape 107"/>
        <p:cNvGrpSpPr/>
        <p:nvPr/>
      </p:nvGrpSpPr>
      <p:grpSpPr>
        <a:xfrm>
          <a:off x="0" y="0"/>
          <a:ext cx="0" cy="0"/>
          <a:chOff x="0" y="0"/>
          <a:chExt cx="0" cy="0"/>
        </a:xfrm>
      </p:grpSpPr>
      <p:sp>
        <p:nvSpPr>
          <p:cNvPr id="108" name="Google Shape;108;p98"/>
          <p:cNvSpPr txBox="1"/>
          <p:nvPr>
            <p:ph type="title"/>
          </p:nvPr>
        </p:nvSpPr>
        <p:spPr>
          <a:xfrm>
            <a:off x="503237" y="6226175"/>
            <a:ext cx="9069387"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109" name="Google Shape;109;p98"/>
          <p:cNvSpPr txBox="1"/>
          <p:nvPr>
            <p:ph idx="1" type="body"/>
          </p:nvPr>
        </p:nvSpPr>
        <p:spPr>
          <a:xfrm rot="5400000">
            <a:off x="2543968" y="-1248569"/>
            <a:ext cx="4987925" cy="906938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98"/>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98"/>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98"/>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113" name="Shape 113"/>
        <p:cNvGrpSpPr/>
        <p:nvPr/>
      </p:nvGrpSpPr>
      <p:grpSpPr>
        <a:xfrm>
          <a:off x="0" y="0"/>
          <a:ext cx="0" cy="0"/>
          <a:chOff x="0" y="0"/>
          <a:chExt cx="0" cy="0"/>
        </a:xfrm>
      </p:grpSpPr>
      <p:sp>
        <p:nvSpPr>
          <p:cNvPr id="114" name="Google Shape;114;p99"/>
          <p:cNvSpPr txBox="1"/>
          <p:nvPr>
            <p:ph type="title"/>
          </p:nvPr>
        </p:nvSpPr>
        <p:spPr>
          <a:xfrm>
            <a:off x="693738" y="503238"/>
            <a:ext cx="3251200" cy="1765300"/>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32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115" name="Google Shape;115;p99"/>
          <p:cNvSpPr/>
          <p:nvPr>
            <p:ph idx="2" type="pic"/>
          </p:nvPr>
        </p:nvSpPr>
        <p:spPr>
          <a:xfrm>
            <a:off x="4286250" y="1089025"/>
            <a:ext cx="5102225" cy="5372100"/>
          </a:xfrm>
          <a:prstGeom prst="rect">
            <a:avLst/>
          </a:prstGeom>
          <a:noFill/>
          <a:ln>
            <a:noFill/>
          </a:ln>
        </p:spPr>
      </p:sp>
      <p:sp>
        <p:nvSpPr>
          <p:cNvPr id="116" name="Google Shape;116;p99"/>
          <p:cNvSpPr txBox="1"/>
          <p:nvPr>
            <p:ph idx="1" type="body"/>
          </p:nvPr>
        </p:nvSpPr>
        <p:spPr>
          <a:xfrm>
            <a:off x="693738" y="2268538"/>
            <a:ext cx="3251200" cy="42005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600"/>
              <a:buNone/>
              <a:defRPr sz="1600"/>
            </a:lvl1pPr>
            <a:lvl2pPr indent="-228600" lvl="1" marL="914400" algn="l">
              <a:lnSpc>
                <a:spcPct val="93000"/>
              </a:lnSpc>
              <a:spcBef>
                <a:spcPts val="1425"/>
              </a:spcBef>
              <a:spcAft>
                <a:spcPts val="0"/>
              </a:spcAft>
              <a:buSzPts val="1400"/>
              <a:buNone/>
              <a:defRPr sz="1400"/>
            </a:lvl2pPr>
            <a:lvl3pPr indent="-228600" lvl="2" marL="1371600" algn="l">
              <a:lnSpc>
                <a:spcPct val="93000"/>
              </a:lnSpc>
              <a:spcBef>
                <a:spcPts val="1138"/>
              </a:spcBef>
              <a:spcAft>
                <a:spcPts val="0"/>
              </a:spcAft>
              <a:buSzPts val="1200"/>
              <a:buNone/>
              <a:defRPr sz="1200"/>
            </a:lvl3pPr>
            <a:lvl4pPr indent="-228600" lvl="3" marL="1828800" algn="l">
              <a:lnSpc>
                <a:spcPct val="93000"/>
              </a:lnSpc>
              <a:spcBef>
                <a:spcPts val="850"/>
              </a:spcBef>
              <a:spcAft>
                <a:spcPts val="0"/>
              </a:spcAft>
              <a:buSzPts val="1000"/>
              <a:buNone/>
              <a:defRPr sz="1000"/>
            </a:lvl4pPr>
            <a:lvl5pPr indent="-228600" lvl="4" marL="2286000" algn="l">
              <a:lnSpc>
                <a:spcPct val="93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7" name="Google Shape;117;p99"/>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99"/>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99"/>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120" name="Shape 120"/>
        <p:cNvGrpSpPr/>
        <p:nvPr/>
      </p:nvGrpSpPr>
      <p:grpSpPr>
        <a:xfrm>
          <a:off x="0" y="0"/>
          <a:ext cx="0" cy="0"/>
          <a:chOff x="0" y="0"/>
          <a:chExt cx="0" cy="0"/>
        </a:xfrm>
      </p:grpSpPr>
      <p:sp>
        <p:nvSpPr>
          <p:cNvPr id="121" name="Google Shape;121;p100"/>
          <p:cNvSpPr txBox="1"/>
          <p:nvPr>
            <p:ph type="title"/>
          </p:nvPr>
        </p:nvSpPr>
        <p:spPr>
          <a:xfrm>
            <a:off x="693738" y="503238"/>
            <a:ext cx="3251200" cy="1765300"/>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32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122" name="Google Shape;122;p100"/>
          <p:cNvSpPr txBox="1"/>
          <p:nvPr>
            <p:ph idx="1" type="body"/>
          </p:nvPr>
        </p:nvSpPr>
        <p:spPr>
          <a:xfrm>
            <a:off x="4286250" y="1089025"/>
            <a:ext cx="5102225" cy="537210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sz="3200"/>
            </a:lvl1pPr>
            <a:lvl2pPr indent="-228600" lvl="1" marL="914400" algn="l">
              <a:lnSpc>
                <a:spcPct val="93000"/>
              </a:lnSpc>
              <a:spcBef>
                <a:spcPts val="1425"/>
              </a:spcBef>
              <a:spcAft>
                <a:spcPts val="0"/>
              </a:spcAft>
              <a:buSzPts val="1400"/>
              <a:buNone/>
              <a:defRPr sz="2800"/>
            </a:lvl2pPr>
            <a:lvl3pPr indent="-228600" lvl="2" marL="1371600" algn="l">
              <a:lnSpc>
                <a:spcPct val="93000"/>
              </a:lnSpc>
              <a:spcBef>
                <a:spcPts val="1138"/>
              </a:spcBef>
              <a:spcAft>
                <a:spcPts val="0"/>
              </a:spcAft>
              <a:buSzPts val="1400"/>
              <a:buNone/>
              <a:defRPr sz="2400"/>
            </a:lvl3pPr>
            <a:lvl4pPr indent="-228600" lvl="3" marL="1828800" algn="l">
              <a:lnSpc>
                <a:spcPct val="93000"/>
              </a:lnSpc>
              <a:spcBef>
                <a:spcPts val="850"/>
              </a:spcBef>
              <a:spcAft>
                <a:spcPts val="0"/>
              </a:spcAft>
              <a:buSzPts val="1400"/>
              <a:buNone/>
              <a:defRPr sz="2000"/>
            </a:lvl4pPr>
            <a:lvl5pPr indent="-228600" lvl="4" marL="2286000" algn="l">
              <a:lnSpc>
                <a:spcPct val="93000"/>
              </a:lnSpc>
              <a:spcBef>
                <a:spcPts val="575"/>
              </a:spcBef>
              <a:spcAft>
                <a:spcPts val="0"/>
              </a:spcAft>
              <a:buSzPts val="1400"/>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3" name="Google Shape;123;p100"/>
          <p:cNvSpPr txBox="1"/>
          <p:nvPr>
            <p:ph idx="2" type="body"/>
          </p:nvPr>
        </p:nvSpPr>
        <p:spPr>
          <a:xfrm>
            <a:off x="693738" y="2268538"/>
            <a:ext cx="3251200" cy="42005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600"/>
              <a:buNone/>
              <a:defRPr sz="1600"/>
            </a:lvl1pPr>
            <a:lvl2pPr indent="-228600" lvl="1" marL="914400" algn="l">
              <a:lnSpc>
                <a:spcPct val="93000"/>
              </a:lnSpc>
              <a:spcBef>
                <a:spcPts val="1425"/>
              </a:spcBef>
              <a:spcAft>
                <a:spcPts val="0"/>
              </a:spcAft>
              <a:buSzPts val="1400"/>
              <a:buNone/>
              <a:defRPr sz="1400"/>
            </a:lvl2pPr>
            <a:lvl3pPr indent="-228600" lvl="2" marL="1371600" algn="l">
              <a:lnSpc>
                <a:spcPct val="93000"/>
              </a:lnSpc>
              <a:spcBef>
                <a:spcPts val="1138"/>
              </a:spcBef>
              <a:spcAft>
                <a:spcPts val="0"/>
              </a:spcAft>
              <a:buSzPts val="1200"/>
              <a:buNone/>
              <a:defRPr sz="1200"/>
            </a:lvl3pPr>
            <a:lvl4pPr indent="-228600" lvl="3" marL="1828800" algn="l">
              <a:lnSpc>
                <a:spcPct val="93000"/>
              </a:lnSpc>
              <a:spcBef>
                <a:spcPts val="850"/>
              </a:spcBef>
              <a:spcAft>
                <a:spcPts val="0"/>
              </a:spcAft>
              <a:buSzPts val="1000"/>
              <a:buNone/>
              <a:defRPr sz="1000"/>
            </a:lvl4pPr>
            <a:lvl5pPr indent="-228600" lvl="4" marL="2286000" algn="l">
              <a:lnSpc>
                <a:spcPct val="93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4" name="Google Shape;124;p100"/>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100"/>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100"/>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127" name="Shape 127"/>
        <p:cNvGrpSpPr/>
        <p:nvPr/>
      </p:nvGrpSpPr>
      <p:grpSpPr>
        <a:xfrm>
          <a:off x="0" y="0"/>
          <a:ext cx="0" cy="0"/>
          <a:chOff x="0" y="0"/>
          <a:chExt cx="0" cy="0"/>
        </a:xfrm>
      </p:grpSpPr>
      <p:sp>
        <p:nvSpPr>
          <p:cNvPr id="128" name="Google Shape;128;p101"/>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101"/>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101"/>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131" name="Shape 131"/>
        <p:cNvGrpSpPr/>
        <p:nvPr/>
      </p:nvGrpSpPr>
      <p:grpSpPr>
        <a:xfrm>
          <a:off x="0" y="0"/>
          <a:ext cx="0" cy="0"/>
          <a:chOff x="0" y="0"/>
          <a:chExt cx="0" cy="0"/>
        </a:xfrm>
      </p:grpSpPr>
      <p:sp>
        <p:nvSpPr>
          <p:cNvPr id="132" name="Google Shape;132;p102"/>
          <p:cNvSpPr txBox="1"/>
          <p:nvPr>
            <p:ph type="title"/>
          </p:nvPr>
        </p:nvSpPr>
        <p:spPr>
          <a:xfrm>
            <a:off x="503237" y="6226175"/>
            <a:ext cx="9069387"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133" name="Google Shape;133;p102"/>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02"/>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02"/>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kład niestandardowy">
  <p:cSld name="Układ niestandardowy">
    <p:spTree>
      <p:nvGrpSpPr>
        <p:cNvPr id="19" name="Shape 19"/>
        <p:cNvGrpSpPr/>
        <p:nvPr/>
      </p:nvGrpSpPr>
      <p:grpSpPr>
        <a:xfrm>
          <a:off x="0" y="0"/>
          <a:ext cx="0" cy="0"/>
          <a:chOff x="0" y="0"/>
          <a:chExt cx="0" cy="0"/>
        </a:xfrm>
      </p:grpSpPr>
      <p:sp>
        <p:nvSpPr>
          <p:cNvPr id="20" name="Google Shape;20;p83"/>
          <p:cNvSpPr txBox="1"/>
          <p:nvPr>
            <p:ph type="title"/>
          </p:nvPr>
        </p:nvSpPr>
        <p:spPr>
          <a:xfrm>
            <a:off x="503238" y="554038"/>
            <a:ext cx="8855075"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1" name="Google Shape;21;p83"/>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83"/>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83"/>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136" name="Shape 136"/>
        <p:cNvGrpSpPr/>
        <p:nvPr/>
      </p:nvGrpSpPr>
      <p:grpSpPr>
        <a:xfrm>
          <a:off x="0" y="0"/>
          <a:ext cx="0" cy="0"/>
          <a:chOff x="0" y="0"/>
          <a:chExt cx="0" cy="0"/>
        </a:xfrm>
      </p:grpSpPr>
      <p:sp>
        <p:nvSpPr>
          <p:cNvPr id="137" name="Google Shape;137;p103"/>
          <p:cNvSpPr txBox="1"/>
          <p:nvPr>
            <p:ph type="title"/>
          </p:nvPr>
        </p:nvSpPr>
        <p:spPr>
          <a:xfrm>
            <a:off x="693738" y="403225"/>
            <a:ext cx="8694737" cy="146050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138" name="Google Shape;138;p103"/>
          <p:cNvSpPr txBox="1"/>
          <p:nvPr>
            <p:ph idx="1" type="body"/>
          </p:nvPr>
        </p:nvSpPr>
        <p:spPr>
          <a:xfrm>
            <a:off x="693738" y="1852613"/>
            <a:ext cx="4265612" cy="908050"/>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400"/>
              <a:buNone/>
              <a:defRPr b="1" sz="2400"/>
            </a:lvl1pPr>
            <a:lvl2pPr indent="-228600" lvl="1" marL="914400" algn="l">
              <a:lnSpc>
                <a:spcPct val="93000"/>
              </a:lnSpc>
              <a:spcBef>
                <a:spcPts val="1425"/>
              </a:spcBef>
              <a:spcAft>
                <a:spcPts val="0"/>
              </a:spcAft>
              <a:buSzPts val="2000"/>
              <a:buNone/>
              <a:defRPr b="1" sz="2000"/>
            </a:lvl2pPr>
            <a:lvl3pPr indent="-228600" lvl="2" marL="1371600" algn="l">
              <a:lnSpc>
                <a:spcPct val="93000"/>
              </a:lnSpc>
              <a:spcBef>
                <a:spcPts val="1138"/>
              </a:spcBef>
              <a:spcAft>
                <a:spcPts val="0"/>
              </a:spcAft>
              <a:buSzPts val="1800"/>
              <a:buNone/>
              <a:defRPr b="1" sz="1800"/>
            </a:lvl3pPr>
            <a:lvl4pPr indent="-228600" lvl="3" marL="1828800" algn="l">
              <a:lnSpc>
                <a:spcPct val="93000"/>
              </a:lnSpc>
              <a:spcBef>
                <a:spcPts val="850"/>
              </a:spcBef>
              <a:spcAft>
                <a:spcPts val="0"/>
              </a:spcAft>
              <a:buSzPts val="1600"/>
              <a:buNone/>
              <a:defRPr b="1" sz="1600"/>
            </a:lvl4pPr>
            <a:lvl5pPr indent="-228600" lvl="4" marL="2286000" algn="l">
              <a:lnSpc>
                <a:spcPct val="93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9" name="Google Shape;139;p103"/>
          <p:cNvSpPr txBox="1"/>
          <p:nvPr>
            <p:ph idx="2" type="body"/>
          </p:nvPr>
        </p:nvSpPr>
        <p:spPr>
          <a:xfrm>
            <a:off x="693738" y="2760663"/>
            <a:ext cx="4265612" cy="406241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103"/>
          <p:cNvSpPr txBox="1"/>
          <p:nvPr>
            <p:ph idx="3" type="body"/>
          </p:nvPr>
        </p:nvSpPr>
        <p:spPr>
          <a:xfrm>
            <a:off x="5103813" y="1852613"/>
            <a:ext cx="4284662" cy="908050"/>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400"/>
              <a:buNone/>
              <a:defRPr b="1" sz="2400"/>
            </a:lvl1pPr>
            <a:lvl2pPr indent="-228600" lvl="1" marL="914400" algn="l">
              <a:lnSpc>
                <a:spcPct val="93000"/>
              </a:lnSpc>
              <a:spcBef>
                <a:spcPts val="1425"/>
              </a:spcBef>
              <a:spcAft>
                <a:spcPts val="0"/>
              </a:spcAft>
              <a:buSzPts val="2000"/>
              <a:buNone/>
              <a:defRPr b="1" sz="2000"/>
            </a:lvl2pPr>
            <a:lvl3pPr indent="-228600" lvl="2" marL="1371600" algn="l">
              <a:lnSpc>
                <a:spcPct val="93000"/>
              </a:lnSpc>
              <a:spcBef>
                <a:spcPts val="1138"/>
              </a:spcBef>
              <a:spcAft>
                <a:spcPts val="0"/>
              </a:spcAft>
              <a:buSzPts val="1800"/>
              <a:buNone/>
              <a:defRPr b="1" sz="1800"/>
            </a:lvl3pPr>
            <a:lvl4pPr indent="-228600" lvl="3" marL="1828800" algn="l">
              <a:lnSpc>
                <a:spcPct val="93000"/>
              </a:lnSpc>
              <a:spcBef>
                <a:spcPts val="850"/>
              </a:spcBef>
              <a:spcAft>
                <a:spcPts val="0"/>
              </a:spcAft>
              <a:buSzPts val="1600"/>
              <a:buNone/>
              <a:defRPr b="1" sz="1600"/>
            </a:lvl4pPr>
            <a:lvl5pPr indent="-228600" lvl="4" marL="2286000" algn="l">
              <a:lnSpc>
                <a:spcPct val="93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1" name="Google Shape;141;p103"/>
          <p:cNvSpPr txBox="1"/>
          <p:nvPr>
            <p:ph idx="4" type="body"/>
          </p:nvPr>
        </p:nvSpPr>
        <p:spPr>
          <a:xfrm>
            <a:off x="5103813" y="2760663"/>
            <a:ext cx="4284662" cy="406241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103"/>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103"/>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103"/>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145" name="Shape 145"/>
        <p:cNvGrpSpPr/>
        <p:nvPr/>
      </p:nvGrpSpPr>
      <p:grpSpPr>
        <a:xfrm>
          <a:off x="0" y="0"/>
          <a:ext cx="0" cy="0"/>
          <a:chOff x="0" y="0"/>
          <a:chExt cx="0" cy="0"/>
        </a:xfrm>
      </p:grpSpPr>
      <p:sp>
        <p:nvSpPr>
          <p:cNvPr id="146" name="Google Shape;146;p104"/>
          <p:cNvSpPr txBox="1"/>
          <p:nvPr>
            <p:ph type="title"/>
          </p:nvPr>
        </p:nvSpPr>
        <p:spPr>
          <a:xfrm>
            <a:off x="503237" y="6226175"/>
            <a:ext cx="9069387"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147" name="Google Shape;147;p104"/>
          <p:cNvSpPr txBox="1"/>
          <p:nvPr>
            <p:ph idx="1" type="body"/>
          </p:nvPr>
        </p:nvSpPr>
        <p:spPr>
          <a:xfrm>
            <a:off x="503238" y="792163"/>
            <a:ext cx="4457700" cy="49879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104"/>
          <p:cNvSpPr txBox="1"/>
          <p:nvPr>
            <p:ph idx="2" type="body"/>
          </p:nvPr>
        </p:nvSpPr>
        <p:spPr>
          <a:xfrm>
            <a:off x="5113338" y="792163"/>
            <a:ext cx="4459287" cy="49879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104"/>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104"/>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04"/>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152" name="Shape 152"/>
        <p:cNvGrpSpPr/>
        <p:nvPr/>
      </p:nvGrpSpPr>
      <p:grpSpPr>
        <a:xfrm>
          <a:off x="0" y="0"/>
          <a:ext cx="0" cy="0"/>
          <a:chOff x="0" y="0"/>
          <a:chExt cx="0" cy="0"/>
        </a:xfrm>
      </p:grpSpPr>
      <p:sp>
        <p:nvSpPr>
          <p:cNvPr id="153" name="Google Shape;153;p105"/>
          <p:cNvSpPr txBox="1"/>
          <p:nvPr>
            <p:ph type="title"/>
          </p:nvPr>
        </p:nvSpPr>
        <p:spPr>
          <a:xfrm>
            <a:off x="687388" y="1884363"/>
            <a:ext cx="8694737" cy="3144837"/>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60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154" name="Google Shape;154;p105"/>
          <p:cNvSpPr txBox="1"/>
          <p:nvPr>
            <p:ph idx="1" type="body"/>
          </p:nvPr>
        </p:nvSpPr>
        <p:spPr>
          <a:xfrm>
            <a:off x="687388" y="5059363"/>
            <a:ext cx="8694737" cy="165258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2400"/>
              <a:buNone/>
              <a:defRPr sz="2400"/>
            </a:lvl1pPr>
            <a:lvl2pPr indent="-228600" lvl="1" marL="914400" algn="l">
              <a:lnSpc>
                <a:spcPct val="93000"/>
              </a:lnSpc>
              <a:spcBef>
                <a:spcPts val="1425"/>
              </a:spcBef>
              <a:spcAft>
                <a:spcPts val="0"/>
              </a:spcAft>
              <a:buSzPts val="2000"/>
              <a:buNone/>
              <a:defRPr sz="2000"/>
            </a:lvl2pPr>
            <a:lvl3pPr indent="-228600" lvl="2" marL="1371600" algn="l">
              <a:lnSpc>
                <a:spcPct val="93000"/>
              </a:lnSpc>
              <a:spcBef>
                <a:spcPts val="1138"/>
              </a:spcBef>
              <a:spcAft>
                <a:spcPts val="0"/>
              </a:spcAft>
              <a:buSzPts val="1800"/>
              <a:buNone/>
              <a:defRPr sz="1800"/>
            </a:lvl3pPr>
            <a:lvl4pPr indent="-228600" lvl="3" marL="1828800" algn="l">
              <a:lnSpc>
                <a:spcPct val="93000"/>
              </a:lnSpc>
              <a:spcBef>
                <a:spcPts val="850"/>
              </a:spcBef>
              <a:spcAft>
                <a:spcPts val="0"/>
              </a:spcAft>
              <a:buSzPts val="1600"/>
              <a:buNone/>
              <a:defRPr sz="1600"/>
            </a:lvl4pPr>
            <a:lvl5pPr indent="-228600" lvl="4" marL="2286000" algn="l">
              <a:lnSpc>
                <a:spcPct val="93000"/>
              </a:lnSpc>
              <a:spcBef>
                <a:spcPts val="575"/>
              </a:spcBef>
              <a:spcAft>
                <a:spcPts val="0"/>
              </a:spcAft>
              <a:buSzPts val="1600"/>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155" name="Google Shape;155;p105"/>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105"/>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105"/>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158" name="Shape 158"/>
        <p:cNvGrpSpPr/>
        <p:nvPr/>
      </p:nvGrpSpPr>
      <p:grpSpPr>
        <a:xfrm>
          <a:off x="0" y="0"/>
          <a:ext cx="0" cy="0"/>
          <a:chOff x="0" y="0"/>
          <a:chExt cx="0" cy="0"/>
        </a:xfrm>
      </p:grpSpPr>
      <p:sp>
        <p:nvSpPr>
          <p:cNvPr id="159" name="Google Shape;159;p106"/>
          <p:cNvSpPr txBox="1"/>
          <p:nvPr>
            <p:ph type="title"/>
          </p:nvPr>
        </p:nvSpPr>
        <p:spPr>
          <a:xfrm>
            <a:off x="503237" y="6226175"/>
            <a:ext cx="9069387"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160" name="Google Shape;160;p106"/>
          <p:cNvSpPr txBox="1"/>
          <p:nvPr>
            <p:ph idx="1" type="body"/>
          </p:nvPr>
        </p:nvSpPr>
        <p:spPr>
          <a:xfrm>
            <a:off x="503237" y="792162"/>
            <a:ext cx="9069387" cy="49879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106"/>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106"/>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106"/>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164" name="Shape 164"/>
        <p:cNvGrpSpPr/>
        <p:nvPr/>
      </p:nvGrpSpPr>
      <p:grpSpPr>
        <a:xfrm>
          <a:off x="0" y="0"/>
          <a:ext cx="0" cy="0"/>
          <a:chOff x="0" y="0"/>
          <a:chExt cx="0" cy="0"/>
        </a:xfrm>
      </p:grpSpPr>
      <p:sp>
        <p:nvSpPr>
          <p:cNvPr id="165" name="Google Shape;165;p107"/>
          <p:cNvSpPr txBox="1"/>
          <p:nvPr>
            <p:ph type="ctrTitle"/>
          </p:nvPr>
        </p:nvSpPr>
        <p:spPr>
          <a:xfrm>
            <a:off x="1260475" y="1236663"/>
            <a:ext cx="7559675" cy="2632075"/>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60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166" name="Google Shape;166;p107"/>
          <p:cNvSpPr txBox="1"/>
          <p:nvPr>
            <p:ph idx="1" type="subTitle"/>
          </p:nvPr>
        </p:nvSpPr>
        <p:spPr>
          <a:xfrm>
            <a:off x="1260475" y="3970338"/>
            <a:ext cx="7559675" cy="1825625"/>
          </a:xfrm>
          <a:prstGeom prst="rect">
            <a:avLst/>
          </a:prstGeom>
          <a:noFill/>
          <a:ln>
            <a:noFill/>
          </a:ln>
        </p:spPr>
        <p:txBody>
          <a:bodyPr anchorCtr="0" anchor="t" bIns="0" lIns="0" spcFirstLastPara="1" rIns="0" wrap="square" tIns="28200">
            <a:noAutofit/>
          </a:bodyPr>
          <a:lstStyle>
            <a:lvl1pPr lvl="0" algn="ctr">
              <a:lnSpc>
                <a:spcPct val="93000"/>
              </a:lnSpc>
              <a:spcBef>
                <a:spcPts val="0"/>
              </a:spcBef>
              <a:spcAft>
                <a:spcPts val="0"/>
              </a:spcAft>
              <a:buSzPts val="2400"/>
              <a:buNone/>
              <a:defRPr sz="2400"/>
            </a:lvl1pPr>
            <a:lvl2pPr lvl="1" algn="ctr">
              <a:lnSpc>
                <a:spcPct val="93000"/>
              </a:lnSpc>
              <a:spcBef>
                <a:spcPts val="1425"/>
              </a:spcBef>
              <a:spcAft>
                <a:spcPts val="0"/>
              </a:spcAft>
              <a:buSzPts val="2000"/>
              <a:buNone/>
              <a:defRPr sz="2000"/>
            </a:lvl2pPr>
            <a:lvl3pPr lvl="2" algn="ctr">
              <a:lnSpc>
                <a:spcPct val="93000"/>
              </a:lnSpc>
              <a:spcBef>
                <a:spcPts val="1138"/>
              </a:spcBef>
              <a:spcAft>
                <a:spcPts val="0"/>
              </a:spcAft>
              <a:buSzPts val="1800"/>
              <a:buNone/>
              <a:defRPr sz="1800"/>
            </a:lvl3pPr>
            <a:lvl4pPr lvl="3" algn="ctr">
              <a:lnSpc>
                <a:spcPct val="93000"/>
              </a:lnSpc>
              <a:spcBef>
                <a:spcPts val="850"/>
              </a:spcBef>
              <a:spcAft>
                <a:spcPts val="0"/>
              </a:spcAft>
              <a:buSzPts val="1600"/>
              <a:buNone/>
              <a:defRPr sz="1600"/>
            </a:lvl4pPr>
            <a:lvl5pPr lvl="4" algn="ctr">
              <a:lnSpc>
                <a:spcPct val="93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7" name="Google Shape;167;p107"/>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107"/>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107"/>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176" name="Shape 176"/>
        <p:cNvGrpSpPr/>
        <p:nvPr/>
      </p:nvGrpSpPr>
      <p:grpSpPr>
        <a:xfrm>
          <a:off x="0" y="0"/>
          <a:ext cx="0" cy="0"/>
          <a:chOff x="0" y="0"/>
          <a:chExt cx="0" cy="0"/>
        </a:xfrm>
      </p:grpSpPr>
      <p:sp>
        <p:nvSpPr>
          <p:cNvPr id="177" name="Google Shape;177;p109"/>
          <p:cNvSpPr txBox="1"/>
          <p:nvPr>
            <p:ph type="title"/>
          </p:nvPr>
        </p:nvSpPr>
        <p:spPr>
          <a:xfrm rot="5400000">
            <a:off x="5229225" y="2413000"/>
            <a:ext cx="6419850" cy="2266950"/>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178" name="Google Shape;178;p109"/>
          <p:cNvSpPr txBox="1"/>
          <p:nvPr>
            <p:ph idx="1" type="body"/>
          </p:nvPr>
        </p:nvSpPr>
        <p:spPr>
          <a:xfrm rot="5400000">
            <a:off x="618332" y="221457"/>
            <a:ext cx="6419850" cy="6650037"/>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109"/>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109"/>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109"/>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182" name="Shape 182"/>
        <p:cNvGrpSpPr/>
        <p:nvPr/>
      </p:nvGrpSpPr>
      <p:grpSpPr>
        <a:xfrm>
          <a:off x="0" y="0"/>
          <a:ext cx="0" cy="0"/>
          <a:chOff x="0" y="0"/>
          <a:chExt cx="0" cy="0"/>
        </a:xfrm>
      </p:grpSpPr>
      <p:sp>
        <p:nvSpPr>
          <p:cNvPr id="183" name="Google Shape;183;p110"/>
          <p:cNvSpPr txBox="1"/>
          <p:nvPr>
            <p:ph type="title"/>
          </p:nvPr>
        </p:nvSpPr>
        <p:spPr>
          <a:xfrm>
            <a:off x="503237" y="336550"/>
            <a:ext cx="9069387" cy="1260475"/>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184" name="Google Shape;184;p110"/>
          <p:cNvSpPr txBox="1"/>
          <p:nvPr>
            <p:ph idx="1" type="body"/>
          </p:nvPr>
        </p:nvSpPr>
        <p:spPr>
          <a:xfrm rot="5400000">
            <a:off x="2543968" y="-272256"/>
            <a:ext cx="4987925" cy="9069387"/>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110"/>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110"/>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110"/>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188" name="Shape 188"/>
        <p:cNvGrpSpPr/>
        <p:nvPr/>
      </p:nvGrpSpPr>
      <p:grpSpPr>
        <a:xfrm>
          <a:off x="0" y="0"/>
          <a:ext cx="0" cy="0"/>
          <a:chOff x="0" y="0"/>
          <a:chExt cx="0" cy="0"/>
        </a:xfrm>
      </p:grpSpPr>
      <p:sp>
        <p:nvSpPr>
          <p:cNvPr id="189" name="Google Shape;189;p111"/>
          <p:cNvSpPr txBox="1"/>
          <p:nvPr>
            <p:ph type="title"/>
          </p:nvPr>
        </p:nvSpPr>
        <p:spPr>
          <a:xfrm>
            <a:off x="693738" y="503238"/>
            <a:ext cx="3251200" cy="1765300"/>
          </a:xfrm>
          <a:prstGeom prst="rect">
            <a:avLst/>
          </a:prstGeom>
          <a:noFill/>
          <a:ln>
            <a:noFill/>
          </a:ln>
        </p:spPr>
        <p:txBody>
          <a:bodyPr anchorCtr="0" anchor="b" bIns="0" lIns="0" spcFirstLastPara="1" rIns="0" wrap="square" tIns="0">
            <a:noAutofit/>
          </a:bodyPr>
          <a:lstStyle>
            <a:lvl1pPr lvl="0" algn="ctr">
              <a:lnSpc>
                <a:spcPct val="95000"/>
              </a:lnSpc>
              <a:spcBef>
                <a:spcPts val="0"/>
              </a:spcBef>
              <a:spcAft>
                <a:spcPts val="0"/>
              </a:spcAft>
              <a:buSzPts val="1400"/>
              <a:buNone/>
              <a:defRPr sz="3200"/>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190" name="Google Shape;190;p111"/>
          <p:cNvSpPr/>
          <p:nvPr>
            <p:ph idx="2" type="pic"/>
          </p:nvPr>
        </p:nvSpPr>
        <p:spPr>
          <a:xfrm>
            <a:off x="4286250" y="1089025"/>
            <a:ext cx="5102225" cy="5372100"/>
          </a:xfrm>
          <a:prstGeom prst="rect">
            <a:avLst/>
          </a:prstGeom>
          <a:noFill/>
          <a:ln>
            <a:noFill/>
          </a:ln>
        </p:spPr>
      </p:sp>
      <p:sp>
        <p:nvSpPr>
          <p:cNvPr id="191" name="Google Shape;191;p111"/>
          <p:cNvSpPr txBox="1"/>
          <p:nvPr>
            <p:ph idx="1" type="body"/>
          </p:nvPr>
        </p:nvSpPr>
        <p:spPr>
          <a:xfrm>
            <a:off x="693738" y="2268538"/>
            <a:ext cx="3251200" cy="4200525"/>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600"/>
              <a:buNone/>
              <a:defRPr sz="1600"/>
            </a:lvl1pPr>
            <a:lvl2pPr indent="-228600" lvl="1" marL="914400" algn="l">
              <a:lnSpc>
                <a:spcPct val="95000"/>
              </a:lnSpc>
              <a:spcBef>
                <a:spcPts val="1425"/>
              </a:spcBef>
              <a:spcAft>
                <a:spcPts val="0"/>
              </a:spcAft>
              <a:buSzPts val="1400"/>
              <a:buNone/>
              <a:defRPr sz="1400"/>
            </a:lvl2pPr>
            <a:lvl3pPr indent="-228600" lvl="2" marL="1371600" algn="l">
              <a:lnSpc>
                <a:spcPct val="95000"/>
              </a:lnSpc>
              <a:spcBef>
                <a:spcPts val="1138"/>
              </a:spcBef>
              <a:spcAft>
                <a:spcPts val="0"/>
              </a:spcAft>
              <a:buSzPts val="1200"/>
              <a:buNone/>
              <a:defRPr sz="1200"/>
            </a:lvl3pPr>
            <a:lvl4pPr indent="-228600" lvl="3" marL="1828800" algn="l">
              <a:lnSpc>
                <a:spcPct val="95000"/>
              </a:lnSpc>
              <a:spcBef>
                <a:spcPts val="850"/>
              </a:spcBef>
              <a:spcAft>
                <a:spcPts val="0"/>
              </a:spcAft>
              <a:buSzPts val="1000"/>
              <a:buNone/>
              <a:defRPr sz="1000"/>
            </a:lvl4pPr>
            <a:lvl5pPr indent="-228600" lvl="4" marL="2286000" algn="l">
              <a:lnSpc>
                <a:spcPct val="95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2" name="Google Shape;192;p111"/>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111"/>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111"/>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195" name="Shape 195"/>
        <p:cNvGrpSpPr/>
        <p:nvPr/>
      </p:nvGrpSpPr>
      <p:grpSpPr>
        <a:xfrm>
          <a:off x="0" y="0"/>
          <a:ext cx="0" cy="0"/>
          <a:chOff x="0" y="0"/>
          <a:chExt cx="0" cy="0"/>
        </a:xfrm>
      </p:grpSpPr>
      <p:sp>
        <p:nvSpPr>
          <p:cNvPr id="196" name="Google Shape;196;p112"/>
          <p:cNvSpPr txBox="1"/>
          <p:nvPr>
            <p:ph type="title"/>
          </p:nvPr>
        </p:nvSpPr>
        <p:spPr>
          <a:xfrm>
            <a:off x="693738" y="503238"/>
            <a:ext cx="3251200" cy="1765300"/>
          </a:xfrm>
          <a:prstGeom prst="rect">
            <a:avLst/>
          </a:prstGeom>
          <a:noFill/>
          <a:ln>
            <a:noFill/>
          </a:ln>
        </p:spPr>
        <p:txBody>
          <a:bodyPr anchorCtr="0" anchor="b" bIns="0" lIns="0" spcFirstLastPara="1" rIns="0" wrap="square" tIns="0">
            <a:noAutofit/>
          </a:bodyPr>
          <a:lstStyle>
            <a:lvl1pPr lvl="0" algn="ctr">
              <a:lnSpc>
                <a:spcPct val="95000"/>
              </a:lnSpc>
              <a:spcBef>
                <a:spcPts val="0"/>
              </a:spcBef>
              <a:spcAft>
                <a:spcPts val="0"/>
              </a:spcAft>
              <a:buSzPts val="1400"/>
              <a:buNone/>
              <a:defRPr sz="3200"/>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197" name="Google Shape;197;p112"/>
          <p:cNvSpPr txBox="1"/>
          <p:nvPr>
            <p:ph idx="1" type="body"/>
          </p:nvPr>
        </p:nvSpPr>
        <p:spPr>
          <a:xfrm>
            <a:off x="4286250" y="1089025"/>
            <a:ext cx="5102225" cy="5372100"/>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sz="3200"/>
            </a:lvl1pPr>
            <a:lvl2pPr indent="-228600" lvl="1" marL="914400" algn="l">
              <a:lnSpc>
                <a:spcPct val="95000"/>
              </a:lnSpc>
              <a:spcBef>
                <a:spcPts val="1425"/>
              </a:spcBef>
              <a:spcAft>
                <a:spcPts val="0"/>
              </a:spcAft>
              <a:buSzPts val="1400"/>
              <a:buNone/>
              <a:defRPr sz="2800"/>
            </a:lvl2pPr>
            <a:lvl3pPr indent="-228600" lvl="2" marL="1371600" algn="l">
              <a:lnSpc>
                <a:spcPct val="95000"/>
              </a:lnSpc>
              <a:spcBef>
                <a:spcPts val="1138"/>
              </a:spcBef>
              <a:spcAft>
                <a:spcPts val="0"/>
              </a:spcAft>
              <a:buSzPts val="1400"/>
              <a:buNone/>
              <a:defRPr sz="2400"/>
            </a:lvl3pPr>
            <a:lvl4pPr indent="-228600" lvl="3" marL="1828800" algn="l">
              <a:lnSpc>
                <a:spcPct val="95000"/>
              </a:lnSpc>
              <a:spcBef>
                <a:spcPts val="850"/>
              </a:spcBef>
              <a:spcAft>
                <a:spcPts val="0"/>
              </a:spcAft>
              <a:buSzPts val="1400"/>
              <a:buNone/>
              <a:defRPr sz="2000"/>
            </a:lvl4pPr>
            <a:lvl5pPr indent="-228600" lvl="4" marL="2286000" algn="l">
              <a:lnSpc>
                <a:spcPct val="95000"/>
              </a:lnSpc>
              <a:spcBef>
                <a:spcPts val="575"/>
              </a:spcBef>
              <a:spcAft>
                <a:spcPts val="0"/>
              </a:spcAft>
              <a:buSzPts val="1400"/>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8" name="Google Shape;198;p112"/>
          <p:cNvSpPr txBox="1"/>
          <p:nvPr>
            <p:ph idx="2" type="body"/>
          </p:nvPr>
        </p:nvSpPr>
        <p:spPr>
          <a:xfrm>
            <a:off x="693738" y="2268538"/>
            <a:ext cx="3251200" cy="4200525"/>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600"/>
              <a:buNone/>
              <a:defRPr sz="1600"/>
            </a:lvl1pPr>
            <a:lvl2pPr indent="-228600" lvl="1" marL="914400" algn="l">
              <a:lnSpc>
                <a:spcPct val="95000"/>
              </a:lnSpc>
              <a:spcBef>
                <a:spcPts val="1425"/>
              </a:spcBef>
              <a:spcAft>
                <a:spcPts val="0"/>
              </a:spcAft>
              <a:buSzPts val="1400"/>
              <a:buNone/>
              <a:defRPr sz="1400"/>
            </a:lvl2pPr>
            <a:lvl3pPr indent="-228600" lvl="2" marL="1371600" algn="l">
              <a:lnSpc>
                <a:spcPct val="95000"/>
              </a:lnSpc>
              <a:spcBef>
                <a:spcPts val="1138"/>
              </a:spcBef>
              <a:spcAft>
                <a:spcPts val="0"/>
              </a:spcAft>
              <a:buSzPts val="1200"/>
              <a:buNone/>
              <a:defRPr sz="1200"/>
            </a:lvl3pPr>
            <a:lvl4pPr indent="-228600" lvl="3" marL="1828800" algn="l">
              <a:lnSpc>
                <a:spcPct val="95000"/>
              </a:lnSpc>
              <a:spcBef>
                <a:spcPts val="850"/>
              </a:spcBef>
              <a:spcAft>
                <a:spcPts val="0"/>
              </a:spcAft>
              <a:buSzPts val="1000"/>
              <a:buNone/>
              <a:defRPr sz="1000"/>
            </a:lvl4pPr>
            <a:lvl5pPr indent="-228600" lvl="4" marL="2286000" algn="l">
              <a:lnSpc>
                <a:spcPct val="95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9" name="Google Shape;199;p112"/>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112"/>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112"/>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202" name="Shape 202"/>
        <p:cNvGrpSpPr/>
        <p:nvPr/>
      </p:nvGrpSpPr>
      <p:grpSpPr>
        <a:xfrm>
          <a:off x="0" y="0"/>
          <a:ext cx="0" cy="0"/>
          <a:chOff x="0" y="0"/>
          <a:chExt cx="0" cy="0"/>
        </a:xfrm>
      </p:grpSpPr>
      <p:sp>
        <p:nvSpPr>
          <p:cNvPr id="203" name="Google Shape;203;p113"/>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113"/>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5" name="Google Shape;205;p113"/>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24" name="Shape 24"/>
        <p:cNvGrpSpPr/>
        <p:nvPr/>
      </p:nvGrpSpPr>
      <p:grpSpPr>
        <a:xfrm>
          <a:off x="0" y="0"/>
          <a:ext cx="0" cy="0"/>
          <a:chOff x="0" y="0"/>
          <a:chExt cx="0" cy="0"/>
        </a:xfrm>
      </p:grpSpPr>
      <p:sp>
        <p:nvSpPr>
          <p:cNvPr id="25" name="Google Shape;25;p86"/>
          <p:cNvSpPr txBox="1"/>
          <p:nvPr>
            <p:ph type="title"/>
          </p:nvPr>
        </p:nvSpPr>
        <p:spPr>
          <a:xfrm rot="5400000">
            <a:off x="4396582" y="3302794"/>
            <a:ext cx="7710487" cy="22129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26" name="Google Shape;26;p86"/>
          <p:cNvSpPr txBox="1"/>
          <p:nvPr>
            <p:ph idx="1" type="body"/>
          </p:nvPr>
        </p:nvSpPr>
        <p:spPr>
          <a:xfrm rot="5400000">
            <a:off x="-107155" y="1164431"/>
            <a:ext cx="7710487" cy="648970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86"/>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6"/>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86"/>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206" name="Shape 206"/>
        <p:cNvGrpSpPr/>
        <p:nvPr/>
      </p:nvGrpSpPr>
      <p:grpSpPr>
        <a:xfrm>
          <a:off x="0" y="0"/>
          <a:ext cx="0" cy="0"/>
          <a:chOff x="0" y="0"/>
          <a:chExt cx="0" cy="0"/>
        </a:xfrm>
      </p:grpSpPr>
      <p:sp>
        <p:nvSpPr>
          <p:cNvPr id="207" name="Google Shape;207;p114"/>
          <p:cNvSpPr txBox="1"/>
          <p:nvPr>
            <p:ph type="title"/>
          </p:nvPr>
        </p:nvSpPr>
        <p:spPr>
          <a:xfrm>
            <a:off x="503237" y="336550"/>
            <a:ext cx="9069387" cy="1260475"/>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08" name="Google Shape;208;p114"/>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114"/>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114"/>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211" name="Shape 211"/>
        <p:cNvGrpSpPr/>
        <p:nvPr/>
      </p:nvGrpSpPr>
      <p:grpSpPr>
        <a:xfrm>
          <a:off x="0" y="0"/>
          <a:ext cx="0" cy="0"/>
          <a:chOff x="0" y="0"/>
          <a:chExt cx="0" cy="0"/>
        </a:xfrm>
      </p:grpSpPr>
      <p:sp>
        <p:nvSpPr>
          <p:cNvPr id="212" name="Google Shape;212;p115"/>
          <p:cNvSpPr txBox="1"/>
          <p:nvPr>
            <p:ph type="title"/>
          </p:nvPr>
        </p:nvSpPr>
        <p:spPr>
          <a:xfrm>
            <a:off x="693738" y="403225"/>
            <a:ext cx="8694737" cy="1460500"/>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13" name="Google Shape;213;p115"/>
          <p:cNvSpPr txBox="1"/>
          <p:nvPr>
            <p:ph idx="1" type="body"/>
          </p:nvPr>
        </p:nvSpPr>
        <p:spPr>
          <a:xfrm>
            <a:off x="693738" y="1852613"/>
            <a:ext cx="4265612" cy="908050"/>
          </a:xfrm>
          <a:prstGeom prst="rect">
            <a:avLst/>
          </a:prstGeom>
          <a:noFill/>
          <a:ln>
            <a:noFill/>
          </a:ln>
        </p:spPr>
        <p:txBody>
          <a:bodyPr anchorCtr="0" anchor="b" bIns="0" lIns="0" spcFirstLastPara="1" rIns="0" wrap="square" tIns="20150">
            <a:noAutofit/>
          </a:bodyPr>
          <a:lstStyle>
            <a:lvl1pPr indent="-228600" lvl="0" marL="457200" algn="l">
              <a:lnSpc>
                <a:spcPct val="95000"/>
              </a:lnSpc>
              <a:spcBef>
                <a:spcPts val="0"/>
              </a:spcBef>
              <a:spcAft>
                <a:spcPts val="0"/>
              </a:spcAft>
              <a:buSzPts val="2400"/>
              <a:buNone/>
              <a:defRPr b="1" sz="2400"/>
            </a:lvl1pPr>
            <a:lvl2pPr indent="-228600" lvl="1" marL="914400" algn="l">
              <a:lnSpc>
                <a:spcPct val="95000"/>
              </a:lnSpc>
              <a:spcBef>
                <a:spcPts val="1425"/>
              </a:spcBef>
              <a:spcAft>
                <a:spcPts val="0"/>
              </a:spcAft>
              <a:buSzPts val="2000"/>
              <a:buNone/>
              <a:defRPr b="1" sz="2000"/>
            </a:lvl2pPr>
            <a:lvl3pPr indent="-228600" lvl="2" marL="1371600" algn="l">
              <a:lnSpc>
                <a:spcPct val="95000"/>
              </a:lnSpc>
              <a:spcBef>
                <a:spcPts val="1138"/>
              </a:spcBef>
              <a:spcAft>
                <a:spcPts val="0"/>
              </a:spcAft>
              <a:buSzPts val="1800"/>
              <a:buNone/>
              <a:defRPr b="1" sz="1800"/>
            </a:lvl3pPr>
            <a:lvl4pPr indent="-228600" lvl="3" marL="1828800" algn="l">
              <a:lnSpc>
                <a:spcPct val="95000"/>
              </a:lnSpc>
              <a:spcBef>
                <a:spcPts val="850"/>
              </a:spcBef>
              <a:spcAft>
                <a:spcPts val="0"/>
              </a:spcAft>
              <a:buSzPts val="1600"/>
              <a:buNone/>
              <a:defRPr b="1" sz="1600"/>
            </a:lvl4pPr>
            <a:lvl5pPr indent="-228600" lvl="4" marL="2286000" algn="l">
              <a:lnSpc>
                <a:spcPct val="95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4" name="Google Shape;214;p115"/>
          <p:cNvSpPr txBox="1"/>
          <p:nvPr>
            <p:ph idx="2" type="body"/>
          </p:nvPr>
        </p:nvSpPr>
        <p:spPr>
          <a:xfrm>
            <a:off x="693738" y="2760663"/>
            <a:ext cx="4265612" cy="4062412"/>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 name="Google Shape;215;p115"/>
          <p:cNvSpPr txBox="1"/>
          <p:nvPr>
            <p:ph idx="3" type="body"/>
          </p:nvPr>
        </p:nvSpPr>
        <p:spPr>
          <a:xfrm>
            <a:off x="5103813" y="1852613"/>
            <a:ext cx="4284662" cy="908050"/>
          </a:xfrm>
          <a:prstGeom prst="rect">
            <a:avLst/>
          </a:prstGeom>
          <a:noFill/>
          <a:ln>
            <a:noFill/>
          </a:ln>
        </p:spPr>
        <p:txBody>
          <a:bodyPr anchorCtr="0" anchor="b" bIns="0" lIns="0" spcFirstLastPara="1" rIns="0" wrap="square" tIns="20150">
            <a:noAutofit/>
          </a:bodyPr>
          <a:lstStyle>
            <a:lvl1pPr indent="-228600" lvl="0" marL="457200" algn="l">
              <a:lnSpc>
                <a:spcPct val="95000"/>
              </a:lnSpc>
              <a:spcBef>
                <a:spcPts val="0"/>
              </a:spcBef>
              <a:spcAft>
                <a:spcPts val="0"/>
              </a:spcAft>
              <a:buSzPts val="2400"/>
              <a:buNone/>
              <a:defRPr b="1" sz="2400"/>
            </a:lvl1pPr>
            <a:lvl2pPr indent="-228600" lvl="1" marL="914400" algn="l">
              <a:lnSpc>
                <a:spcPct val="95000"/>
              </a:lnSpc>
              <a:spcBef>
                <a:spcPts val="1425"/>
              </a:spcBef>
              <a:spcAft>
                <a:spcPts val="0"/>
              </a:spcAft>
              <a:buSzPts val="2000"/>
              <a:buNone/>
              <a:defRPr b="1" sz="2000"/>
            </a:lvl2pPr>
            <a:lvl3pPr indent="-228600" lvl="2" marL="1371600" algn="l">
              <a:lnSpc>
                <a:spcPct val="95000"/>
              </a:lnSpc>
              <a:spcBef>
                <a:spcPts val="1138"/>
              </a:spcBef>
              <a:spcAft>
                <a:spcPts val="0"/>
              </a:spcAft>
              <a:buSzPts val="1800"/>
              <a:buNone/>
              <a:defRPr b="1" sz="1800"/>
            </a:lvl3pPr>
            <a:lvl4pPr indent="-228600" lvl="3" marL="1828800" algn="l">
              <a:lnSpc>
                <a:spcPct val="95000"/>
              </a:lnSpc>
              <a:spcBef>
                <a:spcPts val="850"/>
              </a:spcBef>
              <a:spcAft>
                <a:spcPts val="0"/>
              </a:spcAft>
              <a:buSzPts val="1600"/>
              <a:buNone/>
              <a:defRPr b="1" sz="1600"/>
            </a:lvl4pPr>
            <a:lvl5pPr indent="-228600" lvl="4" marL="2286000" algn="l">
              <a:lnSpc>
                <a:spcPct val="95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16" name="Google Shape;216;p115"/>
          <p:cNvSpPr txBox="1"/>
          <p:nvPr>
            <p:ph idx="4" type="body"/>
          </p:nvPr>
        </p:nvSpPr>
        <p:spPr>
          <a:xfrm>
            <a:off x="5103813" y="2760663"/>
            <a:ext cx="4284662" cy="4062412"/>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 name="Google Shape;217;p115"/>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8" name="Google Shape;218;p115"/>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115"/>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220" name="Shape 220"/>
        <p:cNvGrpSpPr/>
        <p:nvPr/>
      </p:nvGrpSpPr>
      <p:grpSpPr>
        <a:xfrm>
          <a:off x="0" y="0"/>
          <a:ext cx="0" cy="0"/>
          <a:chOff x="0" y="0"/>
          <a:chExt cx="0" cy="0"/>
        </a:xfrm>
      </p:grpSpPr>
      <p:sp>
        <p:nvSpPr>
          <p:cNvPr id="221" name="Google Shape;221;p116"/>
          <p:cNvSpPr txBox="1"/>
          <p:nvPr>
            <p:ph type="title"/>
          </p:nvPr>
        </p:nvSpPr>
        <p:spPr>
          <a:xfrm>
            <a:off x="503237" y="336550"/>
            <a:ext cx="9069387" cy="1260475"/>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22" name="Google Shape;222;p116"/>
          <p:cNvSpPr txBox="1"/>
          <p:nvPr>
            <p:ph idx="1" type="body"/>
          </p:nvPr>
        </p:nvSpPr>
        <p:spPr>
          <a:xfrm>
            <a:off x="503238" y="1768475"/>
            <a:ext cx="4457700" cy="4987925"/>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3" name="Google Shape;223;p116"/>
          <p:cNvSpPr txBox="1"/>
          <p:nvPr>
            <p:ph idx="2" type="body"/>
          </p:nvPr>
        </p:nvSpPr>
        <p:spPr>
          <a:xfrm>
            <a:off x="5113338" y="1768475"/>
            <a:ext cx="4459287" cy="4987925"/>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4" name="Google Shape;224;p116"/>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116"/>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116"/>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227" name="Shape 227"/>
        <p:cNvGrpSpPr/>
        <p:nvPr/>
      </p:nvGrpSpPr>
      <p:grpSpPr>
        <a:xfrm>
          <a:off x="0" y="0"/>
          <a:ext cx="0" cy="0"/>
          <a:chOff x="0" y="0"/>
          <a:chExt cx="0" cy="0"/>
        </a:xfrm>
      </p:grpSpPr>
      <p:sp>
        <p:nvSpPr>
          <p:cNvPr id="228" name="Google Shape;228;p117"/>
          <p:cNvSpPr txBox="1"/>
          <p:nvPr>
            <p:ph type="title"/>
          </p:nvPr>
        </p:nvSpPr>
        <p:spPr>
          <a:xfrm>
            <a:off x="687388" y="1884363"/>
            <a:ext cx="8694737" cy="3144837"/>
          </a:xfrm>
          <a:prstGeom prst="rect">
            <a:avLst/>
          </a:prstGeom>
          <a:noFill/>
          <a:ln>
            <a:noFill/>
          </a:ln>
        </p:spPr>
        <p:txBody>
          <a:bodyPr anchorCtr="0" anchor="b" bIns="0" lIns="0" spcFirstLastPara="1" rIns="0" wrap="square" tIns="0">
            <a:noAutofit/>
          </a:bodyPr>
          <a:lstStyle>
            <a:lvl1pPr lvl="0" algn="ctr">
              <a:lnSpc>
                <a:spcPct val="95000"/>
              </a:lnSpc>
              <a:spcBef>
                <a:spcPts val="0"/>
              </a:spcBef>
              <a:spcAft>
                <a:spcPts val="0"/>
              </a:spcAft>
              <a:buSzPts val="1400"/>
              <a:buNone/>
              <a:defRPr sz="6000"/>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29" name="Google Shape;229;p117"/>
          <p:cNvSpPr txBox="1"/>
          <p:nvPr>
            <p:ph idx="1" type="body"/>
          </p:nvPr>
        </p:nvSpPr>
        <p:spPr>
          <a:xfrm>
            <a:off x="687388" y="5059363"/>
            <a:ext cx="8694737" cy="1652587"/>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2400"/>
              <a:buNone/>
              <a:defRPr sz="2400"/>
            </a:lvl1pPr>
            <a:lvl2pPr indent="-228600" lvl="1" marL="914400" algn="l">
              <a:lnSpc>
                <a:spcPct val="95000"/>
              </a:lnSpc>
              <a:spcBef>
                <a:spcPts val="1425"/>
              </a:spcBef>
              <a:spcAft>
                <a:spcPts val="0"/>
              </a:spcAft>
              <a:buSzPts val="2000"/>
              <a:buNone/>
              <a:defRPr sz="2000"/>
            </a:lvl2pPr>
            <a:lvl3pPr indent="-228600" lvl="2" marL="1371600" algn="l">
              <a:lnSpc>
                <a:spcPct val="95000"/>
              </a:lnSpc>
              <a:spcBef>
                <a:spcPts val="1138"/>
              </a:spcBef>
              <a:spcAft>
                <a:spcPts val="0"/>
              </a:spcAft>
              <a:buSzPts val="1800"/>
              <a:buNone/>
              <a:defRPr sz="1800"/>
            </a:lvl3pPr>
            <a:lvl4pPr indent="-228600" lvl="3" marL="1828800" algn="l">
              <a:lnSpc>
                <a:spcPct val="95000"/>
              </a:lnSpc>
              <a:spcBef>
                <a:spcPts val="850"/>
              </a:spcBef>
              <a:spcAft>
                <a:spcPts val="0"/>
              </a:spcAft>
              <a:buSzPts val="1600"/>
              <a:buNone/>
              <a:defRPr sz="1600"/>
            </a:lvl4pPr>
            <a:lvl5pPr indent="-228600" lvl="4" marL="2286000" algn="l">
              <a:lnSpc>
                <a:spcPct val="95000"/>
              </a:lnSpc>
              <a:spcBef>
                <a:spcPts val="575"/>
              </a:spcBef>
              <a:spcAft>
                <a:spcPts val="0"/>
              </a:spcAft>
              <a:buSzPts val="1600"/>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230" name="Google Shape;230;p117"/>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117"/>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117"/>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233" name="Shape 233"/>
        <p:cNvGrpSpPr/>
        <p:nvPr/>
      </p:nvGrpSpPr>
      <p:grpSpPr>
        <a:xfrm>
          <a:off x="0" y="0"/>
          <a:ext cx="0" cy="0"/>
          <a:chOff x="0" y="0"/>
          <a:chExt cx="0" cy="0"/>
        </a:xfrm>
      </p:grpSpPr>
      <p:sp>
        <p:nvSpPr>
          <p:cNvPr id="234" name="Google Shape;234;p118"/>
          <p:cNvSpPr txBox="1"/>
          <p:nvPr>
            <p:ph type="title"/>
          </p:nvPr>
        </p:nvSpPr>
        <p:spPr>
          <a:xfrm>
            <a:off x="503237" y="336550"/>
            <a:ext cx="9069387" cy="1260475"/>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35" name="Google Shape;235;p118"/>
          <p:cNvSpPr txBox="1"/>
          <p:nvPr>
            <p:ph idx="1" type="body"/>
          </p:nvPr>
        </p:nvSpPr>
        <p:spPr>
          <a:xfrm>
            <a:off x="503237" y="1768475"/>
            <a:ext cx="9069387" cy="4987925"/>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p118"/>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118"/>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p118"/>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239" name="Shape 239"/>
        <p:cNvGrpSpPr/>
        <p:nvPr/>
      </p:nvGrpSpPr>
      <p:grpSpPr>
        <a:xfrm>
          <a:off x="0" y="0"/>
          <a:ext cx="0" cy="0"/>
          <a:chOff x="0" y="0"/>
          <a:chExt cx="0" cy="0"/>
        </a:xfrm>
      </p:grpSpPr>
      <p:sp>
        <p:nvSpPr>
          <p:cNvPr id="240" name="Google Shape;240;p119"/>
          <p:cNvSpPr txBox="1"/>
          <p:nvPr>
            <p:ph type="ctrTitle"/>
          </p:nvPr>
        </p:nvSpPr>
        <p:spPr>
          <a:xfrm>
            <a:off x="1260475" y="1236663"/>
            <a:ext cx="7559675" cy="2632075"/>
          </a:xfrm>
          <a:prstGeom prst="rect">
            <a:avLst/>
          </a:prstGeom>
          <a:noFill/>
          <a:ln>
            <a:noFill/>
          </a:ln>
        </p:spPr>
        <p:txBody>
          <a:bodyPr anchorCtr="0" anchor="b" bIns="0" lIns="0" spcFirstLastPara="1" rIns="0" wrap="square" tIns="0">
            <a:noAutofit/>
          </a:bodyPr>
          <a:lstStyle>
            <a:lvl1pPr lvl="0" algn="ctr">
              <a:lnSpc>
                <a:spcPct val="95000"/>
              </a:lnSpc>
              <a:spcBef>
                <a:spcPts val="0"/>
              </a:spcBef>
              <a:spcAft>
                <a:spcPts val="0"/>
              </a:spcAft>
              <a:buSzPts val="1400"/>
              <a:buNone/>
              <a:defRPr sz="6000"/>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41" name="Google Shape;241;p119"/>
          <p:cNvSpPr txBox="1"/>
          <p:nvPr>
            <p:ph idx="1" type="subTitle"/>
          </p:nvPr>
        </p:nvSpPr>
        <p:spPr>
          <a:xfrm>
            <a:off x="1260475" y="3970338"/>
            <a:ext cx="7559675" cy="1825625"/>
          </a:xfrm>
          <a:prstGeom prst="rect">
            <a:avLst/>
          </a:prstGeom>
          <a:noFill/>
          <a:ln>
            <a:noFill/>
          </a:ln>
        </p:spPr>
        <p:txBody>
          <a:bodyPr anchorCtr="0" anchor="t" bIns="0" lIns="0" spcFirstLastPara="1" rIns="0" wrap="square" tIns="20150">
            <a:noAutofit/>
          </a:bodyPr>
          <a:lstStyle>
            <a:lvl1pPr lvl="0" algn="ctr">
              <a:lnSpc>
                <a:spcPct val="95000"/>
              </a:lnSpc>
              <a:spcBef>
                <a:spcPts val="0"/>
              </a:spcBef>
              <a:spcAft>
                <a:spcPts val="0"/>
              </a:spcAft>
              <a:buSzPts val="2400"/>
              <a:buNone/>
              <a:defRPr sz="2400"/>
            </a:lvl1pPr>
            <a:lvl2pPr lvl="1" algn="ctr">
              <a:lnSpc>
                <a:spcPct val="95000"/>
              </a:lnSpc>
              <a:spcBef>
                <a:spcPts val="1425"/>
              </a:spcBef>
              <a:spcAft>
                <a:spcPts val="0"/>
              </a:spcAft>
              <a:buSzPts val="2000"/>
              <a:buNone/>
              <a:defRPr sz="2000"/>
            </a:lvl2pPr>
            <a:lvl3pPr lvl="2" algn="ctr">
              <a:lnSpc>
                <a:spcPct val="95000"/>
              </a:lnSpc>
              <a:spcBef>
                <a:spcPts val="1138"/>
              </a:spcBef>
              <a:spcAft>
                <a:spcPts val="0"/>
              </a:spcAft>
              <a:buSzPts val="1800"/>
              <a:buNone/>
              <a:defRPr sz="1800"/>
            </a:lvl3pPr>
            <a:lvl4pPr lvl="3" algn="ctr">
              <a:lnSpc>
                <a:spcPct val="95000"/>
              </a:lnSpc>
              <a:spcBef>
                <a:spcPts val="850"/>
              </a:spcBef>
              <a:spcAft>
                <a:spcPts val="0"/>
              </a:spcAft>
              <a:buSzPts val="1600"/>
              <a:buNone/>
              <a:defRPr sz="1600"/>
            </a:lvl4pPr>
            <a:lvl5pPr lvl="4" algn="ctr">
              <a:lnSpc>
                <a:spcPct val="95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2" name="Google Shape;242;p119"/>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119"/>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119"/>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251" name="Shape 251"/>
        <p:cNvGrpSpPr/>
        <p:nvPr/>
      </p:nvGrpSpPr>
      <p:grpSpPr>
        <a:xfrm>
          <a:off x="0" y="0"/>
          <a:ext cx="0" cy="0"/>
          <a:chOff x="0" y="0"/>
          <a:chExt cx="0" cy="0"/>
        </a:xfrm>
      </p:grpSpPr>
      <p:sp>
        <p:nvSpPr>
          <p:cNvPr id="252" name="Google Shape;252;p121"/>
          <p:cNvSpPr txBox="1"/>
          <p:nvPr>
            <p:ph type="title"/>
          </p:nvPr>
        </p:nvSpPr>
        <p:spPr>
          <a:xfrm rot="5400000">
            <a:off x="5229225" y="2413000"/>
            <a:ext cx="6419850" cy="2266950"/>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53" name="Google Shape;253;p121"/>
          <p:cNvSpPr txBox="1"/>
          <p:nvPr>
            <p:ph idx="1" type="body"/>
          </p:nvPr>
        </p:nvSpPr>
        <p:spPr>
          <a:xfrm rot="5400000">
            <a:off x="618332" y="221457"/>
            <a:ext cx="6419850" cy="6650037"/>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121"/>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121"/>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6" name="Google Shape;256;p121"/>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257" name="Shape 257"/>
        <p:cNvGrpSpPr/>
        <p:nvPr/>
      </p:nvGrpSpPr>
      <p:grpSpPr>
        <a:xfrm>
          <a:off x="0" y="0"/>
          <a:ext cx="0" cy="0"/>
          <a:chOff x="0" y="0"/>
          <a:chExt cx="0" cy="0"/>
        </a:xfrm>
      </p:grpSpPr>
      <p:sp>
        <p:nvSpPr>
          <p:cNvPr id="258" name="Google Shape;258;p122"/>
          <p:cNvSpPr txBox="1"/>
          <p:nvPr>
            <p:ph type="title"/>
          </p:nvPr>
        </p:nvSpPr>
        <p:spPr>
          <a:xfrm>
            <a:off x="503237" y="336550"/>
            <a:ext cx="9069387" cy="1260475"/>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59" name="Google Shape;259;p122"/>
          <p:cNvSpPr txBox="1"/>
          <p:nvPr>
            <p:ph idx="1" type="body"/>
          </p:nvPr>
        </p:nvSpPr>
        <p:spPr>
          <a:xfrm rot="5400000">
            <a:off x="2543968" y="-272256"/>
            <a:ext cx="4987925" cy="9069387"/>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122"/>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p122"/>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122"/>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263" name="Shape 263"/>
        <p:cNvGrpSpPr/>
        <p:nvPr/>
      </p:nvGrpSpPr>
      <p:grpSpPr>
        <a:xfrm>
          <a:off x="0" y="0"/>
          <a:ext cx="0" cy="0"/>
          <a:chOff x="0" y="0"/>
          <a:chExt cx="0" cy="0"/>
        </a:xfrm>
      </p:grpSpPr>
      <p:sp>
        <p:nvSpPr>
          <p:cNvPr id="264" name="Google Shape;264;p123"/>
          <p:cNvSpPr txBox="1"/>
          <p:nvPr>
            <p:ph type="title"/>
          </p:nvPr>
        </p:nvSpPr>
        <p:spPr>
          <a:xfrm>
            <a:off x="693738" y="503238"/>
            <a:ext cx="3251200" cy="1765300"/>
          </a:xfrm>
          <a:prstGeom prst="rect">
            <a:avLst/>
          </a:prstGeom>
          <a:noFill/>
          <a:ln>
            <a:noFill/>
          </a:ln>
        </p:spPr>
        <p:txBody>
          <a:bodyPr anchorCtr="0" anchor="b" bIns="0" lIns="0" spcFirstLastPara="1" rIns="0" wrap="square" tIns="0">
            <a:noAutofit/>
          </a:bodyPr>
          <a:lstStyle>
            <a:lvl1pPr lvl="0" algn="ctr">
              <a:lnSpc>
                <a:spcPct val="95000"/>
              </a:lnSpc>
              <a:spcBef>
                <a:spcPts val="0"/>
              </a:spcBef>
              <a:spcAft>
                <a:spcPts val="0"/>
              </a:spcAft>
              <a:buSzPts val="1400"/>
              <a:buNone/>
              <a:defRPr sz="3200"/>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65" name="Google Shape;265;p123"/>
          <p:cNvSpPr/>
          <p:nvPr>
            <p:ph idx="2" type="pic"/>
          </p:nvPr>
        </p:nvSpPr>
        <p:spPr>
          <a:xfrm>
            <a:off x="4286250" y="1089025"/>
            <a:ext cx="5102225" cy="5372100"/>
          </a:xfrm>
          <a:prstGeom prst="rect">
            <a:avLst/>
          </a:prstGeom>
          <a:noFill/>
          <a:ln>
            <a:noFill/>
          </a:ln>
        </p:spPr>
      </p:sp>
      <p:sp>
        <p:nvSpPr>
          <p:cNvPr id="266" name="Google Shape;266;p123"/>
          <p:cNvSpPr txBox="1"/>
          <p:nvPr>
            <p:ph idx="1" type="body"/>
          </p:nvPr>
        </p:nvSpPr>
        <p:spPr>
          <a:xfrm>
            <a:off x="693738" y="2268538"/>
            <a:ext cx="3251200" cy="4200525"/>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600"/>
              <a:buNone/>
              <a:defRPr sz="1600"/>
            </a:lvl1pPr>
            <a:lvl2pPr indent="-228600" lvl="1" marL="914400" algn="l">
              <a:lnSpc>
                <a:spcPct val="95000"/>
              </a:lnSpc>
              <a:spcBef>
                <a:spcPts val="1425"/>
              </a:spcBef>
              <a:spcAft>
                <a:spcPts val="0"/>
              </a:spcAft>
              <a:buSzPts val="1400"/>
              <a:buNone/>
              <a:defRPr sz="1400"/>
            </a:lvl2pPr>
            <a:lvl3pPr indent="-228600" lvl="2" marL="1371600" algn="l">
              <a:lnSpc>
                <a:spcPct val="95000"/>
              </a:lnSpc>
              <a:spcBef>
                <a:spcPts val="1138"/>
              </a:spcBef>
              <a:spcAft>
                <a:spcPts val="0"/>
              </a:spcAft>
              <a:buSzPts val="1200"/>
              <a:buNone/>
              <a:defRPr sz="1200"/>
            </a:lvl3pPr>
            <a:lvl4pPr indent="-228600" lvl="3" marL="1828800" algn="l">
              <a:lnSpc>
                <a:spcPct val="95000"/>
              </a:lnSpc>
              <a:spcBef>
                <a:spcPts val="850"/>
              </a:spcBef>
              <a:spcAft>
                <a:spcPts val="0"/>
              </a:spcAft>
              <a:buSzPts val="1000"/>
              <a:buNone/>
              <a:defRPr sz="1000"/>
            </a:lvl4pPr>
            <a:lvl5pPr indent="-228600" lvl="4" marL="2286000" algn="l">
              <a:lnSpc>
                <a:spcPct val="95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7" name="Google Shape;267;p123"/>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123"/>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123"/>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270" name="Shape 270"/>
        <p:cNvGrpSpPr/>
        <p:nvPr/>
      </p:nvGrpSpPr>
      <p:grpSpPr>
        <a:xfrm>
          <a:off x="0" y="0"/>
          <a:ext cx="0" cy="0"/>
          <a:chOff x="0" y="0"/>
          <a:chExt cx="0" cy="0"/>
        </a:xfrm>
      </p:grpSpPr>
      <p:sp>
        <p:nvSpPr>
          <p:cNvPr id="271" name="Google Shape;271;p124"/>
          <p:cNvSpPr txBox="1"/>
          <p:nvPr>
            <p:ph type="title"/>
          </p:nvPr>
        </p:nvSpPr>
        <p:spPr>
          <a:xfrm>
            <a:off x="693738" y="503238"/>
            <a:ext cx="3251200" cy="1765300"/>
          </a:xfrm>
          <a:prstGeom prst="rect">
            <a:avLst/>
          </a:prstGeom>
          <a:noFill/>
          <a:ln>
            <a:noFill/>
          </a:ln>
        </p:spPr>
        <p:txBody>
          <a:bodyPr anchorCtr="0" anchor="b" bIns="0" lIns="0" spcFirstLastPara="1" rIns="0" wrap="square" tIns="0">
            <a:noAutofit/>
          </a:bodyPr>
          <a:lstStyle>
            <a:lvl1pPr lvl="0" algn="ctr">
              <a:lnSpc>
                <a:spcPct val="95000"/>
              </a:lnSpc>
              <a:spcBef>
                <a:spcPts val="0"/>
              </a:spcBef>
              <a:spcAft>
                <a:spcPts val="0"/>
              </a:spcAft>
              <a:buSzPts val="1400"/>
              <a:buNone/>
              <a:defRPr sz="3200"/>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72" name="Google Shape;272;p124"/>
          <p:cNvSpPr txBox="1"/>
          <p:nvPr>
            <p:ph idx="1" type="body"/>
          </p:nvPr>
        </p:nvSpPr>
        <p:spPr>
          <a:xfrm>
            <a:off x="4286250" y="1089025"/>
            <a:ext cx="5102225" cy="5372100"/>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sz="3200"/>
            </a:lvl1pPr>
            <a:lvl2pPr indent="-228600" lvl="1" marL="914400" algn="l">
              <a:lnSpc>
                <a:spcPct val="95000"/>
              </a:lnSpc>
              <a:spcBef>
                <a:spcPts val="1425"/>
              </a:spcBef>
              <a:spcAft>
                <a:spcPts val="0"/>
              </a:spcAft>
              <a:buSzPts val="1400"/>
              <a:buNone/>
              <a:defRPr sz="2800"/>
            </a:lvl2pPr>
            <a:lvl3pPr indent="-228600" lvl="2" marL="1371600" algn="l">
              <a:lnSpc>
                <a:spcPct val="95000"/>
              </a:lnSpc>
              <a:spcBef>
                <a:spcPts val="1138"/>
              </a:spcBef>
              <a:spcAft>
                <a:spcPts val="0"/>
              </a:spcAft>
              <a:buSzPts val="1400"/>
              <a:buNone/>
              <a:defRPr sz="2400"/>
            </a:lvl3pPr>
            <a:lvl4pPr indent="-228600" lvl="3" marL="1828800" algn="l">
              <a:lnSpc>
                <a:spcPct val="95000"/>
              </a:lnSpc>
              <a:spcBef>
                <a:spcPts val="850"/>
              </a:spcBef>
              <a:spcAft>
                <a:spcPts val="0"/>
              </a:spcAft>
              <a:buSzPts val="1400"/>
              <a:buNone/>
              <a:defRPr sz="2000"/>
            </a:lvl4pPr>
            <a:lvl5pPr indent="-228600" lvl="4" marL="2286000" algn="l">
              <a:lnSpc>
                <a:spcPct val="95000"/>
              </a:lnSpc>
              <a:spcBef>
                <a:spcPts val="575"/>
              </a:spcBef>
              <a:spcAft>
                <a:spcPts val="0"/>
              </a:spcAft>
              <a:buSzPts val="1400"/>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73" name="Google Shape;273;p124"/>
          <p:cNvSpPr txBox="1"/>
          <p:nvPr>
            <p:ph idx="2" type="body"/>
          </p:nvPr>
        </p:nvSpPr>
        <p:spPr>
          <a:xfrm>
            <a:off x="693738" y="2268538"/>
            <a:ext cx="3251200" cy="4200525"/>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600"/>
              <a:buNone/>
              <a:defRPr sz="1600"/>
            </a:lvl1pPr>
            <a:lvl2pPr indent="-228600" lvl="1" marL="914400" algn="l">
              <a:lnSpc>
                <a:spcPct val="95000"/>
              </a:lnSpc>
              <a:spcBef>
                <a:spcPts val="1425"/>
              </a:spcBef>
              <a:spcAft>
                <a:spcPts val="0"/>
              </a:spcAft>
              <a:buSzPts val="1400"/>
              <a:buNone/>
              <a:defRPr sz="1400"/>
            </a:lvl2pPr>
            <a:lvl3pPr indent="-228600" lvl="2" marL="1371600" algn="l">
              <a:lnSpc>
                <a:spcPct val="95000"/>
              </a:lnSpc>
              <a:spcBef>
                <a:spcPts val="1138"/>
              </a:spcBef>
              <a:spcAft>
                <a:spcPts val="0"/>
              </a:spcAft>
              <a:buSzPts val="1200"/>
              <a:buNone/>
              <a:defRPr sz="1200"/>
            </a:lvl3pPr>
            <a:lvl4pPr indent="-228600" lvl="3" marL="1828800" algn="l">
              <a:lnSpc>
                <a:spcPct val="95000"/>
              </a:lnSpc>
              <a:spcBef>
                <a:spcPts val="850"/>
              </a:spcBef>
              <a:spcAft>
                <a:spcPts val="0"/>
              </a:spcAft>
              <a:buSzPts val="1000"/>
              <a:buNone/>
              <a:defRPr sz="1000"/>
            </a:lvl4pPr>
            <a:lvl5pPr indent="-228600" lvl="4" marL="2286000" algn="l">
              <a:lnSpc>
                <a:spcPct val="95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4" name="Google Shape;274;p124"/>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124"/>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124"/>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30" name="Shape 30"/>
        <p:cNvGrpSpPr/>
        <p:nvPr/>
      </p:nvGrpSpPr>
      <p:grpSpPr>
        <a:xfrm>
          <a:off x="0" y="0"/>
          <a:ext cx="0" cy="0"/>
          <a:chOff x="0" y="0"/>
          <a:chExt cx="0" cy="0"/>
        </a:xfrm>
      </p:grpSpPr>
      <p:sp>
        <p:nvSpPr>
          <p:cNvPr id="31" name="Google Shape;31;p87"/>
          <p:cNvSpPr txBox="1"/>
          <p:nvPr>
            <p:ph type="title"/>
          </p:nvPr>
        </p:nvSpPr>
        <p:spPr>
          <a:xfrm>
            <a:off x="503237" y="554037"/>
            <a:ext cx="8855075"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2" name="Google Shape;32;p87"/>
          <p:cNvSpPr txBox="1"/>
          <p:nvPr>
            <p:ph idx="1" type="body"/>
          </p:nvPr>
        </p:nvSpPr>
        <p:spPr>
          <a:xfrm rot="5400000">
            <a:off x="1789112" y="982662"/>
            <a:ext cx="6284912" cy="827881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87"/>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87"/>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7"/>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277" name="Shape 277"/>
        <p:cNvGrpSpPr/>
        <p:nvPr/>
      </p:nvGrpSpPr>
      <p:grpSpPr>
        <a:xfrm>
          <a:off x="0" y="0"/>
          <a:ext cx="0" cy="0"/>
          <a:chOff x="0" y="0"/>
          <a:chExt cx="0" cy="0"/>
        </a:xfrm>
      </p:grpSpPr>
      <p:sp>
        <p:nvSpPr>
          <p:cNvPr id="278" name="Google Shape;278;p125"/>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9" name="Google Shape;279;p125"/>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125"/>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281" name="Shape 281"/>
        <p:cNvGrpSpPr/>
        <p:nvPr/>
      </p:nvGrpSpPr>
      <p:grpSpPr>
        <a:xfrm>
          <a:off x="0" y="0"/>
          <a:ext cx="0" cy="0"/>
          <a:chOff x="0" y="0"/>
          <a:chExt cx="0" cy="0"/>
        </a:xfrm>
      </p:grpSpPr>
      <p:sp>
        <p:nvSpPr>
          <p:cNvPr id="282" name="Google Shape;282;p126"/>
          <p:cNvSpPr txBox="1"/>
          <p:nvPr>
            <p:ph type="title"/>
          </p:nvPr>
        </p:nvSpPr>
        <p:spPr>
          <a:xfrm>
            <a:off x="503237" y="336550"/>
            <a:ext cx="9069387" cy="1260475"/>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83" name="Google Shape;283;p126"/>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126"/>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5" name="Google Shape;285;p126"/>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286" name="Shape 286"/>
        <p:cNvGrpSpPr/>
        <p:nvPr/>
      </p:nvGrpSpPr>
      <p:grpSpPr>
        <a:xfrm>
          <a:off x="0" y="0"/>
          <a:ext cx="0" cy="0"/>
          <a:chOff x="0" y="0"/>
          <a:chExt cx="0" cy="0"/>
        </a:xfrm>
      </p:grpSpPr>
      <p:sp>
        <p:nvSpPr>
          <p:cNvPr id="287" name="Google Shape;287;p127"/>
          <p:cNvSpPr txBox="1"/>
          <p:nvPr>
            <p:ph type="title"/>
          </p:nvPr>
        </p:nvSpPr>
        <p:spPr>
          <a:xfrm>
            <a:off x="693738" y="403225"/>
            <a:ext cx="8694737" cy="1460500"/>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88" name="Google Shape;288;p127"/>
          <p:cNvSpPr txBox="1"/>
          <p:nvPr>
            <p:ph idx="1" type="body"/>
          </p:nvPr>
        </p:nvSpPr>
        <p:spPr>
          <a:xfrm>
            <a:off x="693738" y="1852613"/>
            <a:ext cx="4265612" cy="908050"/>
          </a:xfrm>
          <a:prstGeom prst="rect">
            <a:avLst/>
          </a:prstGeom>
          <a:noFill/>
          <a:ln>
            <a:noFill/>
          </a:ln>
        </p:spPr>
        <p:txBody>
          <a:bodyPr anchorCtr="0" anchor="b" bIns="0" lIns="0" spcFirstLastPara="1" rIns="0" wrap="square" tIns="20150">
            <a:noAutofit/>
          </a:bodyPr>
          <a:lstStyle>
            <a:lvl1pPr indent="-228600" lvl="0" marL="457200" algn="l">
              <a:lnSpc>
                <a:spcPct val="95000"/>
              </a:lnSpc>
              <a:spcBef>
                <a:spcPts val="0"/>
              </a:spcBef>
              <a:spcAft>
                <a:spcPts val="0"/>
              </a:spcAft>
              <a:buSzPts val="2400"/>
              <a:buNone/>
              <a:defRPr b="1" sz="2400"/>
            </a:lvl1pPr>
            <a:lvl2pPr indent="-228600" lvl="1" marL="914400" algn="l">
              <a:lnSpc>
                <a:spcPct val="95000"/>
              </a:lnSpc>
              <a:spcBef>
                <a:spcPts val="1425"/>
              </a:spcBef>
              <a:spcAft>
                <a:spcPts val="0"/>
              </a:spcAft>
              <a:buSzPts val="2000"/>
              <a:buNone/>
              <a:defRPr b="1" sz="2000"/>
            </a:lvl2pPr>
            <a:lvl3pPr indent="-228600" lvl="2" marL="1371600" algn="l">
              <a:lnSpc>
                <a:spcPct val="95000"/>
              </a:lnSpc>
              <a:spcBef>
                <a:spcPts val="1138"/>
              </a:spcBef>
              <a:spcAft>
                <a:spcPts val="0"/>
              </a:spcAft>
              <a:buSzPts val="1800"/>
              <a:buNone/>
              <a:defRPr b="1" sz="1800"/>
            </a:lvl3pPr>
            <a:lvl4pPr indent="-228600" lvl="3" marL="1828800" algn="l">
              <a:lnSpc>
                <a:spcPct val="95000"/>
              </a:lnSpc>
              <a:spcBef>
                <a:spcPts val="850"/>
              </a:spcBef>
              <a:spcAft>
                <a:spcPts val="0"/>
              </a:spcAft>
              <a:buSzPts val="1600"/>
              <a:buNone/>
              <a:defRPr b="1" sz="1600"/>
            </a:lvl4pPr>
            <a:lvl5pPr indent="-228600" lvl="4" marL="2286000" algn="l">
              <a:lnSpc>
                <a:spcPct val="95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89" name="Google Shape;289;p127"/>
          <p:cNvSpPr txBox="1"/>
          <p:nvPr>
            <p:ph idx="2" type="body"/>
          </p:nvPr>
        </p:nvSpPr>
        <p:spPr>
          <a:xfrm>
            <a:off x="693738" y="2760663"/>
            <a:ext cx="4265612" cy="4062412"/>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127"/>
          <p:cNvSpPr txBox="1"/>
          <p:nvPr>
            <p:ph idx="3" type="body"/>
          </p:nvPr>
        </p:nvSpPr>
        <p:spPr>
          <a:xfrm>
            <a:off x="5103813" y="1852613"/>
            <a:ext cx="4284662" cy="908050"/>
          </a:xfrm>
          <a:prstGeom prst="rect">
            <a:avLst/>
          </a:prstGeom>
          <a:noFill/>
          <a:ln>
            <a:noFill/>
          </a:ln>
        </p:spPr>
        <p:txBody>
          <a:bodyPr anchorCtr="0" anchor="b" bIns="0" lIns="0" spcFirstLastPara="1" rIns="0" wrap="square" tIns="20150">
            <a:noAutofit/>
          </a:bodyPr>
          <a:lstStyle>
            <a:lvl1pPr indent="-228600" lvl="0" marL="457200" algn="l">
              <a:lnSpc>
                <a:spcPct val="95000"/>
              </a:lnSpc>
              <a:spcBef>
                <a:spcPts val="0"/>
              </a:spcBef>
              <a:spcAft>
                <a:spcPts val="0"/>
              </a:spcAft>
              <a:buSzPts val="2400"/>
              <a:buNone/>
              <a:defRPr b="1" sz="2400"/>
            </a:lvl1pPr>
            <a:lvl2pPr indent="-228600" lvl="1" marL="914400" algn="l">
              <a:lnSpc>
                <a:spcPct val="95000"/>
              </a:lnSpc>
              <a:spcBef>
                <a:spcPts val="1425"/>
              </a:spcBef>
              <a:spcAft>
                <a:spcPts val="0"/>
              </a:spcAft>
              <a:buSzPts val="2000"/>
              <a:buNone/>
              <a:defRPr b="1" sz="2000"/>
            </a:lvl2pPr>
            <a:lvl3pPr indent="-228600" lvl="2" marL="1371600" algn="l">
              <a:lnSpc>
                <a:spcPct val="95000"/>
              </a:lnSpc>
              <a:spcBef>
                <a:spcPts val="1138"/>
              </a:spcBef>
              <a:spcAft>
                <a:spcPts val="0"/>
              </a:spcAft>
              <a:buSzPts val="1800"/>
              <a:buNone/>
              <a:defRPr b="1" sz="1800"/>
            </a:lvl3pPr>
            <a:lvl4pPr indent="-228600" lvl="3" marL="1828800" algn="l">
              <a:lnSpc>
                <a:spcPct val="95000"/>
              </a:lnSpc>
              <a:spcBef>
                <a:spcPts val="850"/>
              </a:spcBef>
              <a:spcAft>
                <a:spcPts val="0"/>
              </a:spcAft>
              <a:buSzPts val="1600"/>
              <a:buNone/>
              <a:defRPr b="1" sz="1600"/>
            </a:lvl4pPr>
            <a:lvl5pPr indent="-228600" lvl="4" marL="2286000" algn="l">
              <a:lnSpc>
                <a:spcPct val="95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91" name="Google Shape;291;p127"/>
          <p:cNvSpPr txBox="1"/>
          <p:nvPr>
            <p:ph idx="4" type="body"/>
          </p:nvPr>
        </p:nvSpPr>
        <p:spPr>
          <a:xfrm>
            <a:off x="5103813" y="2760663"/>
            <a:ext cx="4284662" cy="4062412"/>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127"/>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3" name="Google Shape;293;p127"/>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127"/>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295" name="Shape 295"/>
        <p:cNvGrpSpPr/>
        <p:nvPr/>
      </p:nvGrpSpPr>
      <p:grpSpPr>
        <a:xfrm>
          <a:off x="0" y="0"/>
          <a:ext cx="0" cy="0"/>
          <a:chOff x="0" y="0"/>
          <a:chExt cx="0" cy="0"/>
        </a:xfrm>
      </p:grpSpPr>
      <p:sp>
        <p:nvSpPr>
          <p:cNvPr id="296" name="Google Shape;296;p128"/>
          <p:cNvSpPr txBox="1"/>
          <p:nvPr>
            <p:ph type="title"/>
          </p:nvPr>
        </p:nvSpPr>
        <p:spPr>
          <a:xfrm>
            <a:off x="503237" y="336550"/>
            <a:ext cx="9069387" cy="1260475"/>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297" name="Google Shape;297;p128"/>
          <p:cNvSpPr txBox="1"/>
          <p:nvPr>
            <p:ph idx="1" type="body"/>
          </p:nvPr>
        </p:nvSpPr>
        <p:spPr>
          <a:xfrm>
            <a:off x="503238" y="1768475"/>
            <a:ext cx="4457700" cy="4987925"/>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128"/>
          <p:cNvSpPr txBox="1"/>
          <p:nvPr>
            <p:ph idx="2" type="body"/>
          </p:nvPr>
        </p:nvSpPr>
        <p:spPr>
          <a:xfrm>
            <a:off x="5113338" y="1768475"/>
            <a:ext cx="4459287" cy="4987925"/>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128"/>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128"/>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p128"/>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302" name="Shape 302"/>
        <p:cNvGrpSpPr/>
        <p:nvPr/>
      </p:nvGrpSpPr>
      <p:grpSpPr>
        <a:xfrm>
          <a:off x="0" y="0"/>
          <a:ext cx="0" cy="0"/>
          <a:chOff x="0" y="0"/>
          <a:chExt cx="0" cy="0"/>
        </a:xfrm>
      </p:grpSpPr>
      <p:sp>
        <p:nvSpPr>
          <p:cNvPr id="303" name="Google Shape;303;p129"/>
          <p:cNvSpPr txBox="1"/>
          <p:nvPr>
            <p:ph type="title"/>
          </p:nvPr>
        </p:nvSpPr>
        <p:spPr>
          <a:xfrm>
            <a:off x="687388" y="1884363"/>
            <a:ext cx="8694737" cy="3144837"/>
          </a:xfrm>
          <a:prstGeom prst="rect">
            <a:avLst/>
          </a:prstGeom>
          <a:noFill/>
          <a:ln>
            <a:noFill/>
          </a:ln>
        </p:spPr>
        <p:txBody>
          <a:bodyPr anchorCtr="0" anchor="b" bIns="0" lIns="0" spcFirstLastPara="1" rIns="0" wrap="square" tIns="0">
            <a:noAutofit/>
          </a:bodyPr>
          <a:lstStyle>
            <a:lvl1pPr lvl="0" algn="ctr">
              <a:lnSpc>
                <a:spcPct val="95000"/>
              </a:lnSpc>
              <a:spcBef>
                <a:spcPts val="0"/>
              </a:spcBef>
              <a:spcAft>
                <a:spcPts val="0"/>
              </a:spcAft>
              <a:buSzPts val="1400"/>
              <a:buNone/>
              <a:defRPr sz="6000"/>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304" name="Google Shape;304;p129"/>
          <p:cNvSpPr txBox="1"/>
          <p:nvPr>
            <p:ph idx="1" type="body"/>
          </p:nvPr>
        </p:nvSpPr>
        <p:spPr>
          <a:xfrm>
            <a:off x="687388" y="5059363"/>
            <a:ext cx="8694737" cy="1652587"/>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2400"/>
              <a:buNone/>
              <a:defRPr sz="2400"/>
            </a:lvl1pPr>
            <a:lvl2pPr indent="-228600" lvl="1" marL="914400" algn="l">
              <a:lnSpc>
                <a:spcPct val="95000"/>
              </a:lnSpc>
              <a:spcBef>
                <a:spcPts val="1425"/>
              </a:spcBef>
              <a:spcAft>
                <a:spcPts val="0"/>
              </a:spcAft>
              <a:buSzPts val="2000"/>
              <a:buNone/>
              <a:defRPr sz="2000"/>
            </a:lvl2pPr>
            <a:lvl3pPr indent="-228600" lvl="2" marL="1371600" algn="l">
              <a:lnSpc>
                <a:spcPct val="95000"/>
              </a:lnSpc>
              <a:spcBef>
                <a:spcPts val="1138"/>
              </a:spcBef>
              <a:spcAft>
                <a:spcPts val="0"/>
              </a:spcAft>
              <a:buSzPts val="1800"/>
              <a:buNone/>
              <a:defRPr sz="1800"/>
            </a:lvl3pPr>
            <a:lvl4pPr indent="-228600" lvl="3" marL="1828800" algn="l">
              <a:lnSpc>
                <a:spcPct val="95000"/>
              </a:lnSpc>
              <a:spcBef>
                <a:spcPts val="850"/>
              </a:spcBef>
              <a:spcAft>
                <a:spcPts val="0"/>
              </a:spcAft>
              <a:buSzPts val="1600"/>
              <a:buNone/>
              <a:defRPr sz="1600"/>
            </a:lvl4pPr>
            <a:lvl5pPr indent="-228600" lvl="4" marL="2286000" algn="l">
              <a:lnSpc>
                <a:spcPct val="95000"/>
              </a:lnSpc>
              <a:spcBef>
                <a:spcPts val="575"/>
              </a:spcBef>
              <a:spcAft>
                <a:spcPts val="0"/>
              </a:spcAft>
              <a:buSzPts val="1600"/>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305" name="Google Shape;305;p129"/>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129"/>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129"/>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308" name="Shape 308"/>
        <p:cNvGrpSpPr/>
        <p:nvPr/>
      </p:nvGrpSpPr>
      <p:grpSpPr>
        <a:xfrm>
          <a:off x="0" y="0"/>
          <a:ext cx="0" cy="0"/>
          <a:chOff x="0" y="0"/>
          <a:chExt cx="0" cy="0"/>
        </a:xfrm>
      </p:grpSpPr>
      <p:sp>
        <p:nvSpPr>
          <p:cNvPr id="309" name="Google Shape;309;p130"/>
          <p:cNvSpPr txBox="1"/>
          <p:nvPr>
            <p:ph type="title"/>
          </p:nvPr>
        </p:nvSpPr>
        <p:spPr>
          <a:xfrm>
            <a:off x="503237" y="336550"/>
            <a:ext cx="9069387" cy="1260475"/>
          </a:xfrm>
          <a:prstGeom prst="rect">
            <a:avLst/>
          </a:prstGeom>
          <a:noFill/>
          <a:ln>
            <a:noFill/>
          </a:ln>
        </p:spPr>
        <p:txBody>
          <a:bodyPr anchorCtr="0" anchor="ctr" bIns="0" lIns="0" spcFirstLastPara="1" rIns="0" wrap="square" tIns="0">
            <a:noAutofit/>
          </a:bodyPr>
          <a:lstStyle>
            <a:lvl1pPr lvl="0" algn="ctr">
              <a:lnSpc>
                <a:spcPct val="95000"/>
              </a:lnSpc>
              <a:spcBef>
                <a:spcPts val="0"/>
              </a:spcBef>
              <a:spcAft>
                <a:spcPts val="0"/>
              </a:spcAft>
              <a:buSzPts val="1400"/>
              <a:buNone/>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310" name="Google Shape;310;p130"/>
          <p:cNvSpPr txBox="1"/>
          <p:nvPr>
            <p:ph idx="1" type="body"/>
          </p:nvPr>
        </p:nvSpPr>
        <p:spPr>
          <a:xfrm>
            <a:off x="503237" y="1768475"/>
            <a:ext cx="9069387" cy="4987925"/>
          </a:xfrm>
          <a:prstGeom prst="rect">
            <a:avLst/>
          </a:prstGeom>
          <a:noFill/>
          <a:ln>
            <a:noFill/>
          </a:ln>
        </p:spPr>
        <p:txBody>
          <a:bodyPr anchorCtr="0" anchor="t" bIns="0" lIns="0" spcFirstLastPara="1" rIns="0" wrap="square" tIns="20150">
            <a:noAutofit/>
          </a:bodyPr>
          <a:lstStyle>
            <a:lvl1pPr indent="-228600" lvl="0" marL="457200" algn="l">
              <a:lnSpc>
                <a:spcPct val="95000"/>
              </a:lnSpc>
              <a:spcBef>
                <a:spcPts val="0"/>
              </a:spcBef>
              <a:spcAft>
                <a:spcPts val="0"/>
              </a:spcAft>
              <a:buSzPts val="1400"/>
              <a:buNone/>
              <a:defRPr/>
            </a:lvl1pPr>
            <a:lvl2pPr indent="-228600" lvl="1" marL="914400" algn="l">
              <a:lnSpc>
                <a:spcPct val="95000"/>
              </a:lnSpc>
              <a:spcBef>
                <a:spcPts val="1425"/>
              </a:spcBef>
              <a:spcAft>
                <a:spcPts val="0"/>
              </a:spcAft>
              <a:buSzPts val="1400"/>
              <a:buNone/>
              <a:defRPr/>
            </a:lvl2pPr>
            <a:lvl3pPr indent="-228600" lvl="2" marL="1371600" algn="l">
              <a:lnSpc>
                <a:spcPct val="95000"/>
              </a:lnSpc>
              <a:spcBef>
                <a:spcPts val="1138"/>
              </a:spcBef>
              <a:spcAft>
                <a:spcPts val="0"/>
              </a:spcAft>
              <a:buSzPts val="1400"/>
              <a:buNone/>
              <a:defRPr/>
            </a:lvl3pPr>
            <a:lvl4pPr indent="-228600" lvl="3" marL="1828800" algn="l">
              <a:lnSpc>
                <a:spcPct val="95000"/>
              </a:lnSpc>
              <a:spcBef>
                <a:spcPts val="850"/>
              </a:spcBef>
              <a:spcAft>
                <a:spcPts val="0"/>
              </a:spcAft>
              <a:buSzPts val="1400"/>
              <a:buNone/>
              <a:defRPr/>
            </a:lvl4pPr>
            <a:lvl5pPr indent="-228600" lvl="4" marL="2286000" algn="l">
              <a:lnSpc>
                <a:spcPct val="95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130"/>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130"/>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3" name="Google Shape;313;p130"/>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314" name="Shape 314"/>
        <p:cNvGrpSpPr/>
        <p:nvPr/>
      </p:nvGrpSpPr>
      <p:grpSpPr>
        <a:xfrm>
          <a:off x="0" y="0"/>
          <a:ext cx="0" cy="0"/>
          <a:chOff x="0" y="0"/>
          <a:chExt cx="0" cy="0"/>
        </a:xfrm>
      </p:grpSpPr>
      <p:sp>
        <p:nvSpPr>
          <p:cNvPr id="315" name="Google Shape;315;p131"/>
          <p:cNvSpPr txBox="1"/>
          <p:nvPr>
            <p:ph type="ctrTitle"/>
          </p:nvPr>
        </p:nvSpPr>
        <p:spPr>
          <a:xfrm>
            <a:off x="1260475" y="1236663"/>
            <a:ext cx="7559675" cy="2632075"/>
          </a:xfrm>
          <a:prstGeom prst="rect">
            <a:avLst/>
          </a:prstGeom>
          <a:noFill/>
          <a:ln>
            <a:noFill/>
          </a:ln>
        </p:spPr>
        <p:txBody>
          <a:bodyPr anchorCtr="0" anchor="b" bIns="0" lIns="0" spcFirstLastPara="1" rIns="0" wrap="square" tIns="0">
            <a:noAutofit/>
          </a:bodyPr>
          <a:lstStyle>
            <a:lvl1pPr lvl="0" algn="ctr">
              <a:lnSpc>
                <a:spcPct val="95000"/>
              </a:lnSpc>
              <a:spcBef>
                <a:spcPts val="0"/>
              </a:spcBef>
              <a:spcAft>
                <a:spcPts val="0"/>
              </a:spcAft>
              <a:buSzPts val="1400"/>
              <a:buNone/>
              <a:defRPr sz="6000"/>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p:txBody>
      </p:sp>
      <p:sp>
        <p:nvSpPr>
          <p:cNvPr id="316" name="Google Shape;316;p131"/>
          <p:cNvSpPr txBox="1"/>
          <p:nvPr>
            <p:ph idx="1" type="subTitle"/>
          </p:nvPr>
        </p:nvSpPr>
        <p:spPr>
          <a:xfrm>
            <a:off x="1260475" y="3970338"/>
            <a:ext cx="7559675" cy="1825625"/>
          </a:xfrm>
          <a:prstGeom prst="rect">
            <a:avLst/>
          </a:prstGeom>
          <a:noFill/>
          <a:ln>
            <a:noFill/>
          </a:ln>
        </p:spPr>
        <p:txBody>
          <a:bodyPr anchorCtr="0" anchor="t" bIns="0" lIns="0" spcFirstLastPara="1" rIns="0" wrap="square" tIns="20150">
            <a:noAutofit/>
          </a:bodyPr>
          <a:lstStyle>
            <a:lvl1pPr lvl="0" algn="ctr">
              <a:lnSpc>
                <a:spcPct val="95000"/>
              </a:lnSpc>
              <a:spcBef>
                <a:spcPts val="0"/>
              </a:spcBef>
              <a:spcAft>
                <a:spcPts val="0"/>
              </a:spcAft>
              <a:buSzPts val="2400"/>
              <a:buNone/>
              <a:defRPr sz="2400"/>
            </a:lvl1pPr>
            <a:lvl2pPr lvl="1" algn="ctr">
              <a:lnSpc>
                <a:spcPct val="95000"/>
              </a:lnSpc>
              <a:spcBef>
                <a:spcPts val="1425"/>
              </a:spcBef>
              <a:spcAft>
                <a:spcPts val="0"/>
              </a:spcAft>
              <a:buSzPts val="2000"/>
              <a:buNone/>
              <a:defRPr sz="2000"/>
            </a:lvl2pPr>
            <a:lvl3pPr lvl="2" algn="ctr">
              <a:lnSpc>
                <a:spcPct val="95000"/>
              </a:lnSpc>
              <a:spcBef>
                <a:spcPts val="1138"/>
              </a:spcBef>
              <a:spcAft>
                <a:spcPts val="0"/>
              </a:spcAft>
              <a:buSzPts val="1800"/>
              <a:buNone/>
              <a:defRPr sz="1800"/>
            </a:lvl3pPr>
            <a:lvl4pPr lvl="3" algn="ctr">
              <a:lnSpc>
                <a:spcPct val="95000"/>
              </a:lnSpc>
              <a:spcBef>
                <a:spcPts val="850"/>
              </a:spcBef>
              <a:spcAft>
                <a:spcPts val="0"/>
              </a:spcAft>
              <a:buSzPts val="1600"/>
              <a:buNone/>
              <a:defRPr sz="1600"/>
            </a:lvl4pPr>
            <a:lvl5pPr lvl="4" algn="ctr">
              <a:lnSpc>
                <a:spcPct val="95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7" name="Google Shape;317;p131"/>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131"/>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9" name="Google Shape;319;p131"/>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pionowy i tekst" type="vertTitleAndTx">
  <p:cSld name="VERTICAL_TITLE_AND_VERTICAL_TEXT">
    <p:spTree>
      <p:nvGrpSpPr>
        <p:cNvPr id="326" name="Shape 326"/>
        <p:cNvGrpSpPr/>
        <p:nvPr/>
      </p:nvGrpSpPr>
      <p:grpSpPr>
        <a:xfrm>
          <a:off x="0" y="0"/>
          <a:ext cx="0" cy="0"/>
          <a:chOff x="0" y="0"/>
          <a:chExt cx="0" cy="0"/>
        </a:xfrm>
      </p:grpSpPr>
      <p:sp>
        <p:nvSpPr>
          <p:cNvPr id="327" name="Google Shape;327;p133"/>
          <p:cNvSpPr txBox="1"/>
          <p:nvPr>
            <p:ph type="title"/>
          </p:nvPr>
        </p:nvSpPr>
        <p:spPr>
          <a:xfrm rot="5400000">
            <a:off x="5211763" y="2395538"/>
            <a:ext cx="6454775" cy="226695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28" name="Google Shape;328;p133"/>
          <p:cNvSpPr txBox="1"/>
          <p:nvPr>
            <p:ph idx="1" type="body"/>
          </p:nvPr>
        </p:nvSpPr>
        <p:spPr>
          <a:xfrm rot="5400000">
            <a:off x="600869" y="203994"/>
            <a:ext cx="6454775" cy="665003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133"/>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133"/>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1" name="Google Shape;331;p133"/>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tekst pionowy" type="vertTx">
  <p:cSld name="VERTICAL_TEXT">
    <p:spTree>
      <p:nvGrpSpPr>
        <p:cNvPr id="332" name="Shape 332"/>
        <p:cNvGrpSpPr/>
        <p:nvPr/>
      </p:nvGrpSpPr>
      <p:grpSpPr>
        <a:xfrm>
          <a:off x="0" y="0"/>
          <a:ext cx="0" cy="0"/>
          <a:chOff x="0" y="0"/>
          <a:chExt cx="0" cy="0"/>
        </a:xfrm>
      </p:grpSpPr>
      <p:sp>
        <p:nvSpPr>
          <p:cNvPr id="333" name="Google Shape;333;p134"/>
          <p:cNvSpPr txBox="1"/>
          <p:nvPr>
            <p:ph type="title"/>
          </p:nvPr>
        </p:nvSpPr>
        <p:spPr>
          <a:xfrm>
            <a:off x="503237" y="301625"/>
            <a:ext cx="9069387"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34" name="Google Shape;334;p134"/>
          <p:cNvSpPr txBox="1"/>
          <p:nvPr>
            <p:ph idx="1" type="body"/>
          </p:nvPr>
        </p:nvSpPr>
        <p:spPr>
          <a:xfrm rot="5400000">
            <a:off x="2543968" y="-272256"/>
            <a:ext cx="4987925" cy="906938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 name="Google Shape;335;p134"/>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6" name="Google Shape;336;p134"/>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134"/>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338" name="Shape 338"/>
        <p:cNvGrpSpPr/>
        <p:nvPr/>
      </p:nvGrpSpPr>
      <p:grpSpPr>
        <a:xfrm>
          <a:off x="0" y="0"/>
          <a:ext cx="0" cy="0"/>
          <a:chOff x="0" y="0"/>
          <a:chExt cx="0" cy="0"/>
        </a:xfrm>
      </p:grpSpPr>
      <p:sp>
        <p:nvSpPr>
          <p:cNvPr id="339" name="Google Shape;339;p135"/>
          <p:cNvSpPr txBox="1"/>
          <p:nvPr>
            <p:ph type="title"/>
          </p:nvPr>
        </p:nvSpPr>
        <p:spPr>
          <a:xfrm>
            <a:off x="693738" y="503238"/>
            <a:ext cx="3251200" cy="1765300"/>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32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40" name="Google Shape;340;p135"/>
          <p:cNvSpPr/>
          <p:nvPr>
            <p:ph idx="2" type="pic"/>
          </p:nvPr>
        </p:nvSpPr>
        <p:spPr>
          <a:xfrm>
            <a:off x="4286250" y="1089025"/>
            <a:ext cx="5102225" cy="5372100"/>
          </a:xfrm>
          <a:prstGeom prst="rect">
            <a:avLst/>
          </a:prstGeom>
          <a:noFill/>
          <a:ln>
            <a:noFill/>
          </a:ln>
        </p:spPr>
      </p:sp>
      <p:sp>
        <p:nvSpPr>
          <p:cNvPr id="341" name="Google Shape;341;p135"/>
          <p:cNvSpPr txBox="1"/>
          <p:nvPr>
            <p:ph idx="1" type="body"/>
          </p:nvPr>
        </p:nvSpPr>
        <p:spPr>
          <a:xfrm>
            <a:off x="693738" y="2268538"/>
            <a:ext cx="3251200" cy="42005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600"/>
              <a:buNone/>
              <a:defRPr sz="1600"/>
            </a:lvl1pPr>
            <a:lvl2pPr indent="-228600" lvl="1" marL="914400" algn="l">
              <a:lnSpc>
                <a:spcPct val="93000"/>
              </a:lnSpc>
              <a:spcBef>
                <a:spcPts val="1425"/>
              </a:spcBef>
              <a:spcAft>
                <a:spcPts val="0"/>
              </a:spcAft>
              <a:buSzPts val="1400"/>
              <a:buNone/>
              <a:defRPr sz="1400"/>
            </a:lvl2pPr>
            <a:lvl3pPr indent="-228600" lvl="2" marL="1371600" algn="l">
              <a:lnSpc>
                <a:spcPct val="93000"/>
              </a:lnSpc>
              <a:spcBef>
                <a:spcPts val="1138"/>
              </a:spcBef>
              <a:spcAft>
                <a:spcPts val="0"/>
              </a:spcAft>
              <a:buSzPts val="1200"/>
              <a:buNone/>
              <a:defRPr sz="1200"/>
            </a:lvl3pPr>
            <a:lvl4pPr indent="-228600" lvl="3" marL="1828800" algn="l">
              <a:lnSpc>
                <a:spcPct val="93000"/>
              </a:lnSpc>
              <a:spcBef>
                <a:spcPts val="850"/>
              </a:spcBef>
              <a:spcAft>
                <a:spcPts val="0"/>
              </a:spcAft>
              <a:buSzPts val="1000"/>
              <a:buNone/>
              <a:defRPr sz="1000"/>
            </a:lvl4pPr>
            <a:lvl5pPr indent="-228600" lvl="4" marL="2286000" algn="l">
              <a:lnSpc>
                <a:spcPct val="93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2" name="Google Shape;342;p135"/>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135"/>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4" name="Google Shape;344;p135"/>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az z podpisem" type="picTx">
  <p:cSld name="PICTURE_WITH_CAPTION_TEXT">
    <p:spTree>
      <p:nvGrpSpPr>
        <p:cNvPr id="36" name="Shape 36"/>
        <p:cNvGrpSpPr/>
        <p:nvPr/>
      </p:nvGrpSpPr>
      <p:grpSpPr>
        <a:xfrm>
          <a:off x="0" y="0"/>
          <a:ext cx="0" cy="0"/>
          <a:chOff x="0" y="0"/>
          <a:chExt cx="0" cy="0"/>
        </a:xfrm>
      </p:grpSpPr>
      <p:sp>
        <p:nvSpPr>
          <p:cNvPr id="37" name="Google Shape;37;p88"/>
          <p:cNvSpPr txBox="1"/>
          <p:nvPr>
            <p:ph type="title"/>
          </p:nvPr>
        </p:nvSpPr>
        <p:spPr>
          <a:xfrm>
            <a:off x="693738" y="503238"/>
            <a:ext cx="3251200" cy="1765300"/>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32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8" name="Google Shape;38;p88"/>
          <p:cNvSpPr/>
          <p:nvPr>
            <p:ph idx="2" type="pic"/>
          </p:nvPr>
        </p:nvSpPr>
        <p:spPr>
          <a:xfrm>
            <a:off x="4286250" y="1089025"/>
            <a:ext cx="5102225" cy="5372100"/>
          </a:xfrm>
          <a:prstGeom prst="rect">
            <a:avLst/>
          </a:prstGeom>
          <a:noFill/>
          <a:ln>
            <a:noFill/>
          </a:ln>
        </p:spPr>
      </p:sp>
      <p:sp>
        <p:nvSpPr>
          <p:cNvPr id="39" name="Google Shape;39;p88"/>
          <p:cNvSpPr txBox="1"/>
          <p:nvPr>
            <p:ph idx="1" type="body"/>
          </p:nvPr>
        </p:nvSpPr>
        <p:spPr>
          <a:xfrm>
            <a:off x="693738" y="2268538"/>
            <a:ext cx="3251200" cy="42005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600"/>
              <a:buNone/>
              <a:defRPr sz="1600"/>
            </a:lvl1pPr>
            <a:lvl2pPr indent="-228600" lvl="1" marL="914400" algn="l">
              <a:lnSpc>
                <a:spcPct val="93000"/>
              </a:lnSpc>
              <a:spcBef>
                <a:spcPts val="1425"/>
              </a:spcBef>
              <a:spcAft>
                <a:spcPts val="0"/>
              </a:spcAft>
              <a:buSzPts val="1400"/>
              <a:buNone/>
              <a:defRPr sz="1400"/>
            </a:lvl2pPr>
            <a:lvl3pPr indent="-228600" lvl="2" marL="1371600" algn="l">
              <a:lnSpc>
                <a:spcPct val="93000"/>
              </a:lnSpc>
              <a:spcBef>
                <a:spcPts val="1138"/>
              </a:spcBef>
              <a:spcAft>
                <a:spcPts val="0"/>
              </a:spcAft>
              <a:buSzPts val="1200"/>
              <a:buNone/>
              <a:defRPr sz="1200"/>
            </a:lvl3pPr>
            <a:lvl4pPr indent="-228600" lvl="3" marL="1828800" algn="l">
              <a:lnSpc>
                <a:spcPct val="93000"/>
              </a:lnSpc>
              <a:spcBef>
                <a:spcPts val="850"/>
              </a:spcBef>
              <a:spcAft>
                <a:spcPts val="0"/>
              </a:spcAft>
              <a:buSzPts val="1000"/>
              <a:buNone/>
              <a:defRPr sz="1000"/>
            </a:lvl4pPr>
            <a:lvl5pPr indent="-228600" lvl="4" marL="2286000" algn="l">
              <a:lnSpc>
                <a:spcPct val="93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0" name="Google Shape;40;p88"/>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88"/>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8"/>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345" name="Shape 345"/>
        <p:cNvGrpSpPr/>
        <p:nvPr/>
      </p:nvGrpSpPr>
      <p:grpSpPr>
        <a:xfrm>
          <a:off x="0" y="0"/>
          <a:ext cx="0" cy="0"/>
          <a:chOff x="0" y="0"/>
          <a:chExt cx="0" cy="0"/>
        </a:xfrm>
      </p:grpSpPr>
      <p:sp>
        <p:nvSpPr>
          <p:cNvPr id="346" name="Google Shape;346;p136"/>
          <p:cNvSpPr txBox="1"/>
          <p:nvPr>
            <p:ph type="title"/>
          </p:nvPr>
        </p:nvSpPr>
        <p:spPr>
          <a:xfrm>
            <a:off x="693738" y="503238"/>
            <a:ext cx="3251200" cy="1765300"/>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32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47" name="Google Shape;347;p136"/>
          <p:cNvSpPr txBox="1"/>
          <p:nvPr>
            <p:ph idx="1" type="body"/>
          </p:nvPr>
        </p:nvSpPr>
        <p:spPr>
          <a:xfrm>
            <a:off x="4286250" y="1089025"/>
            <a:ext cx="5102225" cy="537210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sz="3200"/>
            </a:lvl1pPr>
            <a:lvl2pPr indent="-228600" lvl="1" marL="914400" algn="l">
              <a:lnSpc>
                <a:spcPct val="93000"/>
              </a:lnSpc>
              <a:spcBef>
                <a:spcPts val="1425"/>
              </a:spcBef>
              <a:spcAft>
                <a:spcPts val="0"/>
              </a:spcAft>
              <a:buSzPts val="1400"/>
              <a:buNone/>
              <a:defRPr sz="2800"/>
            </a:lvl2pPr>
            <a:lvl3pPr indent="-228600" lvl="2" marL="1371600" algn="l">
              <a:lnSpc>
                <a:spcPct val="93000"/>
              </a:lnSpc>
              <a:spcBef>
                <a:spcPts val="1138"/>
              </a:spcBef>
              <a:spcAft>
                <a:spcPts val="0"/>
              </a:spcAft>
              <a:buSzPts val="1400"/>
              <a:buNone/>
              <a:defRPr sz="2400"/>
            </a:lvl3pPr>
            <a:lvl4pPr indent="-228600" lvl="3" marL="1828800" algn="l">
              <a:lnSpc>
                <a:spcPct val="93000"/>
              </a:lnSpc>
              <a:spcBef>
                <a:spcPts val="850"/>
              </a:spcBef>
              <a:spcAft>
                <a:spcPts val="0"/>
              </a:spcAft>
              <a:buSzPts val="1400"/>
              <a:buNone/>
              <a:defRPr sz="2000"/>
            </a:lvl4pPr>
            <a:lvl5pPr indent="-228600" lvl="4" marL="2286000" algn="l">
              <a:lnSpc>
                <a:spcPct val="93000"/>
              </a:lnSpc>
              <a:spcBef>
                <a:spcPts val="575"/>
              </a:spcBef>
              <a:spcAft>
                <a:spcPts val="0"/>
              </a:spcAft>
              <a:buSzPts val="1400"/>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48" name="Google Shape;348;p136"/>
          <p:cNvSpPr txBox="1"/>
          <p:nvPr>
            <p:ph idx="2" type="body"/>
          </p:nvPr>
        </p:nvSpPr>
        <p:spPr>
          <a:xfrm>
            <a:off x="693738" y="2268538"/>
            <a:ext cx="3251200" cy="42005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600"/>
              <a:buNone/>
              <a:defRPr sz="1600"/>
            </a:lvl1pPr>
            <a:lvl2pPr indent="-228600" lvl="1" marL="914400" algn="l">
              <a:lnSpc>
                <a:spcPct val="93000"/>
              </a:lnSpc>
              <a:spcBef>
                <a:spcPts val="1425"/>
              </a:spcBef>
              <a:spcAft>
                <a:spcPts val="0"/>
              </a:spcAft>
              <a:buSzPts val="1400"/>
              <a:buNone/>
              <a:defRPr sz="1400"/>
            </a:lvl2pPr>
            <a:lvl3pPr indent="-228600" lvl="2" marL="1371600" algn="l">
              <a:lnSpc>
                <a:spcPct val="93000"/>
              </a:lnSpc>
              <a:spcBef>
                <a:spcPts val="1138"/>
              </a:spcBef>
              <a:spcAft>
                <a:spcPts val="0"/>
              </a:spcAft>
              <a:buSzPts val="1200"/>
              <a:buNone/>
              <a:defRPr sz="1200"/>
            </a:lvl3pPr>
            <a:lvl4pPr indent="-228600" lvl="3" marL="1828800" algn="l">
              <a:lnSpc>
                <a:spcPct val="93000"/>
              </a:lnSpc>
              <a:spcBef>
                <a:spcPts val="850"/>
              </a:spcBef>
              <a:spcAft>
                <a:spcPts val="0"/>
              </a:spcAft>
              <a:buSzPts val="1000"/>
              <a:buNone/>
              <a:defRPr sz="1000"/>
            </a:lvl4pPr>
            <a:lvl5pPr indent="-228600" lvl="4" marL="2286000" algn="l">
              <a:lnSpc>
                <a:spcPct val="93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9" name="Google Shape;349;p136"/>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136"/>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1" name="Google Shape;351;p136"/>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sty" type="blank">
  <p:cSld name="BLANK">
    <p:spTree>
      <p:nvGrpSpPr>
        <p:cNvPr id="352" name="Shape 352"/>
        <p:cNvGrpSpPr/>
        <p:nvPr/>
      </p:nvGrpSpPr>
      <p:grpSpPr>
        <a:xfrm>
          <a:off x="0" y="0"/>
          <a:ext cx="0" cy="0"/>
          <a:chOff x="0" y="0"/>
          <a:chExt cx="0" cy="0"/>
        </a:xfrm>
      </p:grpSpPr>
      <p:sp>
        <p:nvSpPr>
          <p:cNvPr id="353" name="Google Shape;353;p137"/>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4" name="Google Shape;354;p137"/>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5" name="Google Shape;355;p137"/>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356" name="Shape 356"/>
        <p:cNvGrpSpPr/>
        <p:nvPr/>
      </p:nvGrpSpPr>
      <p:grpSpPr>
        <a:xfrm>
          <a:off x="0" y="0"/>
          <a:ext cx="0" cy="0"/>
          <a:chOff x="0" y="0"/>
          <a:chExt cx="0" cy="0"/>
        </a:xfrm>
      </p:grpSpPr>
      <p:sp>
        <p:nvSpPr>
          <p:cNvPr id="357" name="Google Shape;357;p138"/>
          <p:cNvSpPr txBox="1"/>
          <p:nvPr>
            <p:ph type="title"/>
          </p:nvPr>
        </p:nvSpPr>
        <p:spPr>
          <a:xfrm>
            <a:off x="503237" y="301625"/>
            <a:ext cx="9069387"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58" name="Google Shape;358;p138"/>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9" name="Google Shape;359;p138"/>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p138"/>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361" name="Shape 361"/>
        <p:cNvGrpSpPr/>
        <p:nvPr/>
      </p:nvGrpSpPr>
      <p:grpSpPr>
        <a:xfrm>
          <a:off x="0" y="0"/>
          <a:ext cx="0" cy="0"/>
          <a:chOff x="0" y="0"/>
          <a:chExt cx="0" cy="0"/>
        </a:xfrm>
      </p:grpSpPr>
      <p:sp>
        <p:nvSpPr>
          <p:cNvPr id="362" name="Google Shape;362;p139"/>
          <p:cNvSpPr txBox="1"/>
          <p:nvPr>
            <p:ph type="title"/>
          </p:nvPr>
        </p:nvSpPr>
        <p:spPr>
          <a:xfrm>
            <a:off x="693738" y="403225"/>
            <a:ext cx="8694737" cy="146050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63" name="Google Shape;363;p139"/>
          <p:cNvSpPr txBox="1"/>
          <p:nvPr>
            <p:ph idx="1" type="body"/>
          </p:nvPr>
        </p:nvSpPr>
        <p:spPr>
          <a:xfrm>
            <a:off x="693738" y="1852613"/>
            <a:ext cx="4265612" cy="908050"/>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400"/>
              <a:buNone/>
              <a:defRPr b="1" sz="2400"/>
            </a:lvl1pPr>
            <a:lvl2pPr indent="-228600" lvl="1" marL="914400" algn="l">
              <a:lnSpc>
                <a:spcPct val="93000"/>
              </a:lnSpc>
              <a:spcBef>
                <a:spcPts val="1425"/>
              </a:spcBef>
              <a:spcAft>
                <a:spcPts val="0"/>
              </a:spcAft>
              <a:buSzPts val="2000"/>
              <a:buNone/>
              <a:defRPr b="1" sz="2000"/>
            </a:lvl2pPr>
            <a:lvl3pPr indent="-228600" lvl="2" marL="1371600" algn="l">
              <a:lnSpc>
                <a:spcPct val="93000"/>
              </a:lnSpc>
              <a:spcBef>
                <a:spcPts val="1138"/>
              </a:spcBef>
              <a:spcAft>
                <a:spcPts val="0"/>
              </a:spcAft>
              <a:buSzPts val="1800"/>
              <a:buNone/>
              <a:defRPr b="1" sz="1800"/>
            </a:lvl3pPr>
            <a:lvl4pPr indent="-228600" lvl="3" marL="1828800" algn="l">
              <a:lnSpc>
                <a:spcPct val="93000"/>
              </a:lnSpc>
              <a:spcBef>
                <a:spcPts val="850"/>
              </a:spcBef>
              <a:spcAft>
                <a:spcPts val="0"/>
              </a:spcAft>
              <a:buSzPts val="1600"/>
              <a:buNone/>
              <a:defRPr b="1" sz="1600"/>
            </a:lvl4pPr>
            <a:lvl5pPr indent="-228600" lvl="4" marL="2286000" algn="l">
              <a:lnSpc>
                <a:spcPct val="93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4" name="Google Shape;364;p139"/>
          <p:cNvSpPr txBox="1"/>
          <p:nvPr>
            <p:ph idx="2" type="body"/>
          </p:nvPr>
        </p:nvSpPr>
        <p:spPr>
          <a:xfrm>
            <a:off x="693738" y="2760663"/>
            <a:ext cx="4265612" cy="406241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5" name="Google Shape;365;p139"/>
          <p:cNvSpPr txBox="1"/>
          <p:nvPr>
            <p:ph idx="3" type="body"/>
          </p:nvPr>
        </p:nvSpPr>
        <p:spPr>
          <a:xfrm>
            <a:off x="5103813" y="1852613"/>
            <a:ext cx="4284662" cy="908050"/>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400"/>
              <a:buNone/>
              <a:defRPr b="1" sz="2400"/>
            </a:lvl1pPr>
            <a:lvl2pPr indent="-228600" lvl="1" marL="914400" algn="l">
              <a:lnSpc>
                <a:spcPct val="93000"/>
              </a:lnSpc>
              <a:spcBef>
                <a:spcPts val="1425"/>
              </a:spcBef>
              <a:spcAft>
                <a:spcPts val="0"/>
              </a:spcAft>
              <a:buSzPts val="2000"/>
              <a:buNone/>
              <a:defRPr b="1" sz="2000"/>
            </a:lvl2pPr>
            <a:lvl3pPr indent="-228600" lvl="2" marL="1371600" algn="l">
              <a:lnSpc>
                <a:spcPct val="93000"/>
              </a:lnSpc>
              <a:spcBef>
                <a:spcPts val="1138"/>
              </a:spcBef>
              <a:spcAft>
                <a:spcPts val="0"/>
              </a:spcAft>
              <a:buSzPts val="1800"/>
              <a:buNone/>
              <a:defRPr b="1" sz="1800"/>
            </a:lvl3pPr>
            <a:lvl4pPr indent="-228600" lvl="3" marL="1828800" algn="l">
              <a:lnSpc>
                <a:spcPct val="93000"/>
              </a:lnSpc>
              <a:spcBef>
                <a:spcPts val="850"/>
              </a:spcBef>
              <a:spcAft>
                <a:spcPts val="0"/>
              </a:spcAft>
              <a:buSzPts val="1600"/>
              <a:buNone/>
              <a:defRPr b="1" sz="1600"/>
            </a:lvl4pPr>
            <a:lvl5pPr indent="-228600" lvl="4" marL="2286000" algn="l">
              <a:lnSpc>
                <a:spcPct val="93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6" name="Google Shape;366;p139"/>
          <p:cNvSpPr txBox="1"/>
          <p:nvPr>
            <p:ph idx="4" type="body"/>
          </p:nvPr>
        </p:nvSpPr>
        <p:spPr>
          <a:xfrm>
            <a:off x="5103813" y="2760663"/>
            <a:ext cx="4284662" cy="406241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 name="Google Shape;367;p139"/>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8" name="Google Shape;368;p139"/>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9" name="Google Shape;369;p139"/>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370" name="Shape 370"/>
        <p:cNvGrpSpPr/>
        <p:nvPr/>
      </p:nvGrpSpPr>
      <p:grpSpPr>
        <a:xfrm>
          <a:off x="0" y="0"/>
          <a:ext cx="0" cy="0"/>
          <a:chOff x="0" y="0"/>
          <a:chExt cx="0" cy="0"/>
        </a:xfrm>
      </p:grpSpPr>
      <p:sp>
        <p:nvSpPr>
          <p:cNvPr id="371" name="Google Shape;371;p140"/>
          <p:cNvSpPr txBox="1"/>
          <p:nvPr>
            <p:ph type="title"/>
          </p:nvPr>
        </p:nvSpPr>
        <p:spPr>
          <a:xfrm>
            <a:off x="503237" y="301625"/>
            <a:ext cx="9069387"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72" name="Google Shape;372;p140"/>
          <p:cNvSpPr txBox="1"/>
          <p:nvPr>
            <p:ph idx="1" type="body"/>
          </p:nvPr>
        </p:nvSpPr>
        <p:spPr>
          <a:xfrm>
            <a:off x="503238" y="1768475"/>
            <a:ext cx="4457700" cy="49879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 name="Google Shape;373;p140"/>
          <p:cNvSpPr txBox="1"/>
          <p:nvPr>
            <p:ph idx="2" type="body"/>
          </p:nvPr>
        </p:nvSpPr>
        <p:spPr>
          <a:xfrm>
            <a:off x="5113338" y="1768475"/>
            <a:ext cx="4459287" cy="49879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140"/>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5" name="Google Shape;375;p140"/>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p140"/>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główek sekcji" type="secHead">
  <p:cSld name="SECTION_HEADER">
    <p:spTree>
      <p:nvGrpSpPr>
        <p:cNvPr id="377" name="Shape 377"/>
        <p:cNvGrpSpPr/>
        <p:nvPr/>
      </p:nvGrpSpPr>
      <p:grpSpPr>
        <a:xfrm>
          <a:off x="0" y="0"/>
          <a:ext cx="0" cy="0"/>
          <a:chOff x="0" y="0"/>
          <a:chExt cx="0" cy="0"/>
        </a:xfrm>
      </p:grpSpPr>
      <p:sp>
        <p:nvSpPr>
          <p:cNvPr id="378" name="Google Shape;378;p141"/>
          <p:cNvSpPr txBox="1"/>
          <p:nvPr>
            <p:ph type="title"/>
          </p:nvPr>
        </p:nvSpPr>
        <p:spPr>
          <a:xfrm>
            <a:off x="687388" y="1884363"/>
            <a:ext cx="8694737" cy="3144837"/>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60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79" name="Google Shape;379;p141"/>
          <p:cNvSpPr txBox="1"/>
          <p:nvPr>
            <p:ph idx="1" type="body"/>
          </p:nvPr>
        </p:nvSpPr>
        <p:spPr>
          <a:xfrm>
            <a:off x="687388" y="5059363"/>
            <a:ext cx="8694737" cy="1652587"/>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2400"/>
              <a:buNone/>
              <a:defRPr sz="2400"/>
            </a:lvl1pPr>
            <a:lvl2pPr indent="-228600" lvl="1" marL="914400" algn="l">
              <a:lnSpc>
                <a:spcPct val="93000"/>
              </a:lnSpc>
              <a:spcBef>
                <a:spcPts val="1425"/>
              </a:spcBef>
              <a:spcAft>
                <a:spcPts val="0"/>
              </a:spcAft>
              <a:buSzPts val="2000"/>
              <a:buNone/>
              <a:defRPr sz="2000"/>
            </a:lvl2pPr>
            <a:lvl3pPr indent="-228600" lvl="2" marL="1371600" algn="l">
              <a:lnSpc>
                <a:spcPct val="93000"/>
              </a:lnSpc>
              <a:spcBef>
                <a:spcPts val="1138"/>
              </a:spcBef>
              <a:spcAft>
                <a:spcPts val="0"/>
              </a:spcAft>
              <a:buSzPts val="1800"/>
              <a:buNone/>
              <a:defRPr sz="1800"/>
            </a:lvl3pPr>
            <a:lvl4pPr indent="-228600" lvl="3" marL="1828800" algn="l">
              <a:lnSpc>
                <a:spcPct val="93000"/>
              </a:lnSpc>
              <a:spcBef>
                <a:spcPts val="850"/>
              </a:spcBef>
              <a:spcAft>
                <a:spcPts val="0"/>
              </a:spcAft>
              <a:buSzPts val="1600"/>
              <a:buNone/>
              <a:defRPr sz="1600"/>
            </a:lvl4pPr>
            <a:lvl5pPr indent="-228600" lvl="4" marL="2286000" algn="l">
              <a:lnSpc>
                <a:spcPct val="93000"/>
              </a:lnSpc>
              <a:spcBef>
                <a:spcPts val="575"/>
              </a:spcBef>
              <a:spcAft>
                <a:spcPts val="0"/>
              </a:spcAft>
              <a:buSzPts val="1600"/>
              <a:buNone/>
              <a:defRPr sz="1600"/>
            </a:lvl5pPr>
            <a:lvl6pPr indent="-228600" lvl="5" marL="2743200" algn="l">
              <a:lnSpc>
                <a:spcPct val="90000"/>
              </a:lnSpc>
              <a:spcBef>
                <a:spcPts val="500"/>
              </a:spcBef>
              <a:spcAft>
                <a:spcPts val="0"/>
              </a:spcAft>
              <a:buClr>
                <a:schemeClr val="dk1"/>
              </a:buClr>
              <a:buSzPts val="1600"/>
              <a:buNone/>
              <a:defRPr sz="1600"/>
            </a:lvl6pPr>
            <a:lvl7pPr indent="-228600" lvl="6" marL="3200400" algn="l">
              <a:lnSpc>
                <a:spcPct val="90000"/>
              </a:lnSpc>
              <a:spcBef>
                <a:spcPts val="500"/>
              </a:spcBef>
              <a:spcAft>
                <a:spcPts val="0"/>
              </a:spcAft>
              <a:buClr>
                <a:schemeClr val="dk1"/>
              </a:buClr>
              <a:buSzPts val="1600"/>
              <a:buNone/>
              <a:defRPr sz="1600"/>
            </a:lvl7pPr>
            <a:lvl8pPr indent="-228600" lvl="7" marL="3657600" algn="l">
              <a:lnSpc>
                <a:spcPct val="90000"/>
              </a:lnSpc>
              <a:spcBef>
                <a:spcPts val="500"/>
              </a:spcBef>
              <a:spcAft>
                <a:spcPts val="0"/>
              </a:spcAft>
              <a:buClr>
                <a:schemeClr val="dk1"/>
              </a:buClr>
              <a:buSzPts val="1600"/>
              <a:buNone/>
              <a:defRPr sz="1600"/>
            </a:lvl8pPr>
            <a:lvl9pPr indent="-228600" lvl="8" marL="4114800" algn="l">
              <a:lnSpc>
                <a:spcPct val="90000"/>
              </a:lnSpc>
              <a:spcBef>
                <a:spcPts val="500"/>
              </a:spcBef>
              <a:spcAft>
                <a:spcPts val="0"/>
              </a:spcAft>
              <a:buClr>
                <a:schemeClr val="dk1"/>
              </a:buClr>
              <a:buSzPts val="1600"/>
              <a:buNone/>
              <a:defRPr sz="1600"/>
            </a:lvl9pPr>
          </a:lstStyle>
          <a:p/>
        </p:txBody>
      </p:sp>
      <p:sp>
        <p:nvSpPr>
          <p:cNvPr id="380" name="Google Shape;380;p141"/>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1" name="Google Shape;381;p141"/>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2" name="Google Shape;382;p141"/>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tuł i zawartość" type="obj">
  <p:cSld name="OBJECT">
    <p:spTree>
      <p:nvGrpSpPr>
        <p:cNvPr id="383" name="Shape 383"/>
        <p:cNvGrpSpPr/>
        <p:nvPr/>
      </p:nvGrpSpPr>
      <p:grpSpPr>
        <a:xfrm>
          <a:off x="0" y="0"/>
          <a:ext cx="0" cy="0"/>
          <a:chOff x="0" y="0"/>
          <a:chExt cx="0" cy="0"/>
        </a:xfrm>
      </p:grpSpPr>
      <p:sp>
        <p:nvSpPr>
          <p:cNvPr id="384" name="Google Shape;384;p142"/>
          <p:cNvSpPr txBox="1"/>
          <p:nvPr>
            <p:ph type="title"/>
          </p:nvPr>
        </p:nvSpPr>
        <p:spPr>
          <a:xfrm>
            <a:off x="503237" y="301625"/>
            <a:ext cx="9069387"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85" name="Google Shape;385;p142"/>
          <p:cNvSpPr txBox="1"/>
          <p:nvPr>
            <p:ph idx="1" type="body"/>
          </p:nvPr>
        </p:nvSpPr>
        <p:spPr>
          <a:xfrm>
            <a:off x="503237" y="1768475"/>
            <a:ext cx="9069387" cy="49879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142"/>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142"/>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8" name="Google Shape;388;p142"/>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ajd tytułowy" type="title">
  <p:cSld name="TITLE">
    <p:spTree>
      <p:nvGrpSpPr>
        <p:cNvPr id="389" name="Shape 389"/>
        <p:cNvGrpSpPr/>
        <p:nvPr/>
      </p:nvGrpSpPr>
      <p:grpSpPr>
        <a:xfrm>
          <a:off x="0" y="0"/>
          <a:ext cx="0" cy="0"/>
          <a:chOff x="0" y="0"/>
          <a:chExt cx="0" cy="0"/>
        </a:xfrm>
      </p:grpSpPr>
      <p:sp>
        <p:nvSpPr>
          <p:cNvPr id="390" name="Google Shape;390;p143"/>
          <p:cNvSpPr txBox="1"/>
          <p:nvPr>
            <p:ph type="ctrTitle"/>
          </p:nvPr>
        </p:nvSpPr>
        <p:spPr>
          <a:xfrm>
            <a:off x="1260475" y="1236663"/>
            <a:ext cx="7559675" cy="2632075"/>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60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391" name="Google Shape;391;p143"/>
          <p:cNvSpPr txBox="1"/>
          <p:nvPr>
            <p:ph idx="1" type="subTitle"/>
          </p:nvPr>
        </p:nvSpPr>
        <p:spPr>
          <a:xfrm>
            <a:off x="1260475" y="3970338"/>
            <a:ext cx="7559675" cy="1825625"/>
          </a:xfrm>
          <a:prstGeom prst="rect">
            <a:avLst/>
          </a:prstGeom>
          <a:noFill/>
          <a:ln>
            <a:noFill/>
          </a:ln>
        </p:spPr>
        <p:txBody>
          <a:bodyPr anchorCtr="0" anchor="t" bIns="0" lIns="0" spcFirstLastPara="1" rIns="0" wrap="square" tIns="28200">
            <a:noAutofit/>
          </a:bodyPr>
          <a:lstStyle>
            <a:lvl1pPr lvl="0" algn="ctr">
              <a:lnSpc>
                <a:spcPct val="93000"/>
              </a:lnSpc>
              <a:spcBef>
                <a:spcPts val="0"/>
              </a:spcBef>
              <a:spcAft>
                <a:spcPts val="0"/>
              </a:spcAft>
              <a:buSzPts val="2400"/>
              <a:buNone/>
              <a:defRPr sz="2400"/>
            </a:lvl1pPr>
            <a:lvl2pPr lvl="1" algn="ctr">
              <a:lnSpc>
                <a:spcPct val="93000"/>
              </a:lnSpc>
              <a:spcBef>
                <a:spcPts val="1425"/>
              </a:spcBef>
              <a:spcAft>
                <a:spcPts val="0"/>
              </a:spcAft>
              <a:buSzPts val="2000"/>
              <a:buNone/>
              <a:defRPr sz="2000"/>
            </a:lvl2pPr>
            <a:lvl3pPr lvl="2" algn="ctr">
              <a:lnSpc>
                <a:spcPct val="93000"/>
              </a:lnSpc>
              <a:spcBef>
                <a:spcPts val="1138"/>
              </a:spcBef>
              <a:spcAft>
                <a:spcPts val="0"/>
              </a:spcAft>
              <a:buSzPts val="1800"/>
              <a:buNone/>
              <a:defRPr sz="1800"/>
            </a:lvl3pPr>
            <a:lvl4pPr lvl="3" algn="ctr">
              <a:lnSpc>
                <a:spcPct val="93000"/>
              </a:lnSpc>
              <a:spcBef>
                <a:spcPts val="850"/>
              </a:spcBef>
              <a:spcAft>
                <a:spcPts val="0"/>
              </a:spcAft>
              <a:buSzPts val="1600"/>
              <a:buNone/>
              <a:defRPr sz="1600"/>
            </a:lvl4pPr>
            <a:lvl5pPr lvl="4" algn="ctr">
              <a:lnSpc>
                <a:spcPct val="93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2" name="Google Shape;392;p143"/>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p143"/>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4" name="Google Shape;394;p143"/>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awartość z podpisem" type="objTx">
  <p:cSld name="OBJECT_WITH_CAPTION_TEXT">
    <p:spTree>
      <p:nvGrpSpPr>
        <p:cNvPr id="43" name="Shape 43"/>
        <p:cNvGrpSpPr/>
        <p:nvPr/>
      </p:nvGrpSpPr>
      <p:grpSpPr>
        <a:xfrm>
          <a:off x="0" y="0"/>
          <a:ext cx="0" cy="0"/>
          <a:chOff x="0" y="0"/>
          <a:chExt cx="0" cy="0"/>
        </a:xfrm>
      </p:grpSpPr>
      <p:sp>
        <p:nvSpPr>
          <p:cNvPr id="44" name="Google Shape;44;p89"/>
          <p:cNvSpPr txBox="1"/>
          <p:nvPr>
            <p:ph type="title"/>
          </p:nvPr>
        </p:nvSpPr>
        <p:spPr>
          <a:xfrm>
            <a:off x="693738" y="503238"/>
            <a:ext cx="3251200" cy="1765300"/>
          </a:xfrm>
          <a:prstGeom prst="rect">
            <a:avLst/>
          </a:prstGeom>
          <a:noFill/>
          <a:ln>
            <a:noFill/>
          </a:ln>
        </p:spPr>
        <p:txBody>
          <a:bodyPr anchorCtr="0" anchor="b" bIns="0" lIns="0" spcFirstLastPara="1" rIns="0" wrap="square" tIns="0">
            <a:noAutofit/>
          </a:bodyPr>
          <a:lstStyle>
            <a:lvl1pPr lvl="0" algn="ctr">
              <a:lnSpc>
                <a:spcPct val="93000"/>
              </a:lnSpc>
              <a:spcBef>
                <a:spcPts val="0"/>
              </a:spcBef>
              <a:spcAft>
                <a:spcPts val="0"/>
              </a:spcAft>
              <a:buSzPts val="1400"/>
              <a:buNone/>
              <a:defRPr sz="3200"/>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45" name="Google Shape;45;p89"/>
          <p:cNvSpPr txBox="1"/>
          <p:nvPr>
            <p:ph idx="1" type="body"/>
          </p:nvPr>
        </p:nvSpPr>
        <p:spPr>
          <a:xfrm>
            <a:off x="4286250" y="1089025"/>
            <a:ext cx="5102225" cy="5372100"/>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sz="3200"/>
            </a:lvl1pPr>
            <a:lvl2pPr indent="-228600" lvl="1" marL="914400" algn="l">
              <a:lnSpc>
                <a:spcPct val="93000"/>
              </a:lnSpc>
              <a:spcBef>
                <a:spcPts val="1425"/>
              </a:spcBef>
              <a:spcAft>
                <a:spcPts val="0"/>
              </a:spcAft>
              <a:buSzPts val="1400"/>
              <a:buNone/>
              <a:defRPr sz="2800"/>
            </a:lvl2pPr>
            <a:lvl3pPr indent="-228600" lvl="2" marL="1371600" algn="l">
              <a:lnSpc>
                <a:spcPct val="93000"/>
              </a:lnSpc>
              <a:spcBef>
                <a:spcPts val="1138"/>
              </a:spcBef>
              <a:spcAft>
                <a:spcPts val="0"/>
              </a:spcAft>
              <a:buSzPts val="1400"/>
              <a:buNone/>
              <a:defRPr sz="2400"/>
            </a:lvl3pPr>
            <a:lvl4pPr indent="-228600" lvl="3" marL="1828800" algn="l">
              <a:lnSpc>
                <a:spcPct val="93000"/>
              </a:lnSpc>
              <a:spcBef>
                <a:spcPts val="850"/>
              </a:spcBef>
              <a:spcAft>
                <a:spcPts val="0"/>
              </a:spcAft>
              <a:buSzPts val="1400"/>
              <a:buNone/>
              <a:defRPr sz="2000"/>
            </a:lvl4pPr>
            <a:lvl5pPr indent="-228600" lvl="4" marL="2286000" algn="l">
              <a:lnSpc>
                <a:spcPct val="93000"/>
              </a:lnSpc>
              <a:spcBef>
                <a:spcPts val="575"/>
              </a:spcBef>
              <a:spcAft>
                <a:spcPts val="0"/>
              </a:spcAft>
              <a:buSzPts val="1400"/>
              <a:buNone/>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6" name="Google Shape;46;p89"/>
          <p:cNvSpPr txBox="1"/>
          <p:nvPr>
            <p:ph idx="2" type="body"/>
          </p:nvPr>
        </p:nvSpPr>
        <p:spPr>
          <a:xfrm>
            <a:off x="693738" y="2268538"/>
            <a:ext cx="3251200" cy="4200525"/>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600"/>
              <a:buNone/>
              <a:defRPr sz="1600"/>
            </a:lvl1pPr>
            <a:lvl2pPr indent="-228600" lvl="1" marL="914400" algn="l">
              <a:lnSpc>
                <a:spcPct val="93000"/>
              </a:lnSpc>
              <a:spcBef>
                <a:spcPts val="1425"/>
              </a:spcBef>
              <a:spcAft>
                <a:spcPts val="0"/>
              </a:spcAft>
              <a:buSzPts val="1400"/>
              <a:buNone/>
              <a:defRPr sz="1400"/>
            </a:lvl2pPr>
            <a:lvl3pPr indent="-228600" lvl="2" marL="1371600" algn="l">
              <a:lnSpc>
                <a:spcPct val="93000"/>
              </a:lnSpc>
              <a:spcBef>
                <a:spcPts val="1138"/>
              </a:spcBef>
              <a:spcAft>
                <a:spcPts val="0"/>
              </a:spcAft>
              <a:buSzPts val="1200"/>
              <a:buNone/>
              <a:defRPr sz="1200"/>
            </a:lvl3pPr>
            <a:lvl4pPr indent="-228600" lvl="3" marL="1828800" algn="l">
              <a:lnSpc>
                <a:spcPct val="93000"/>
              </a:lnSpc>
              <a:spcBef>
                <a:spcPts val="850"/>
              </a:spcBef>
              <a:spcAft>
                <a:spcPts val="0"/>
              </a:spcAft>
              <a:buSzPts val="1000"/>
              <a:buNone/>
              <a:defRPr sz="1000"/>
            </a:lvl4pPr>
            <a:lvl5pPr indent="-228600" lvl="4" marL="2286000" algn="l">
              <a:lnSpc>
                <a:spcPct val="93000"/>
              </a:lnSpc>
              <a:spcBef>
                <a:spcPts val="575"/>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 name="Google Shape;47;p89"/>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9"/>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9"/>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ylko tytuł" type="titleOnly">
  <p:cSld name="TITLE_ONLY">
    <p:spTree>
      <p:nvGrpSpPr>
        <p:cNvPr id="50" name="Shape 50"/>
        <p:cNvGrpSpPr/>
        <p:nvPr/>
      </p:nvGrpSpPr>
      <p:grpSpPr>
        <a:xfrm>
          <a:off x="0" y="0"/>
          <a:ext cx="0" cy="0"/>
          <a:chOff x="0" y="0"/>
          <a:chExt cx="0" cy="0"/>
        </a:xfrm>
      </p:grpSpPr>
      <p:sp>
        <p:nvSpPr>
          <p:cNvPr id="51" name="Google Shape;51;p90"/>
          <p:cNvSpPr txBox="1"/>
          <p:nvPr>
            <p:ph type="title"/>
          </p:nvPr>
        </p:nvSpPr>
        <p:spPr>
          <a:xfrm>
            <a:off x="503237" y="554037"/>
            <a:ext cx="8855075"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52" name="Google Shape;52;p90"/>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0"/>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90"/>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ównanie" type="twoTxTwoObj">
  <p:cSld name="TWO_OBJECTS_WITH_TEXT">
    <p:spTree>
      <p:nvGrpSpPr>
        <p:cNvPr id="55" name="Shape 55"/>
        <p:cNvGrpSpPr/>
        <p:nvPr/>
      </p:nvGrpSpPr>
      <p:grpSpPr>
        <a:xfrm>
          <a:off x="0" y="0"/>
          <a:ext cx="0" cy="0"/>
          <a:chOff x="0" y="0"/>
          <a:chExt cx="0" cy="0"/>
        </a:xfrm>
      </p:grpSpPr>
      <p:sp>
        <p:nvSpPr>
          <p:cNvPr id="56" name="Google Shape;56;p91"/>
          <p:cNvSpPr txBox="1"/>
          <p:nvPr>
            <p:ph type="title"/>
          </p:nvPr>
        </p:nvSpPr>
        <p:spPr>
          <a:xfrm>
            <a:off x="693738" y="403225"/>
            <a:ext cx="8694737" cy="1460500"/>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57" name="Google Shape;57;p91"/>
          <p:cNvSpPr txBox="1"/>
          <p:nvPr>
            <p:ph idx="1" type="body"/>
          </p:nvPr>
        </p:nvSpPr>
        <p:spPr>
          <a:xfrm>
            <a:off x="693738" y="1852613"/>
            <a:ext cx="4265612" cy="908050"/>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400"/>
              <a:buNone/>
              <a:defRPr b="1" sz="2400"/>
            </a:lvl1pPr>
            <a:lvl2pPr indent="-228600" lvl="1" marL="914400" algn="l">
              <a:lnSpc>
                <a:spcPct val="93000"/>
              </a:lnSpc>
              <a:spcBef>
                <a:spcPts val="1425"/>
              </a:spcBef>
              <a:spcAft>
                <a:spcPts val="0"/>
              </a:spcAft>
              <a:buSzPts val="2000"/>
              <a:buNone/>
              <a:defRPr b="1" sz="2000"/>
            </a:lvl2pPr>
            <a:lvl3pPr indent="-228600" lvl="2" marL="1371600" algn="l">
              <a:lnSpc>
                <a:spcPct val="93000"/>
              </a:lnSpc>
              <a:spcBef>
                <a:spcPts val="1138"/>
              </a:spcBef>
              <a:spcAft>
                <a:spcPts val="0"/>
              </a:spcAft>
              <a:buSzPts val="1800"/>
              <a:buNone/>
              <a:defRPr b="1" sz="1800"/>
            </a:lvl3pPr>
            <a:lvl4pPr indent="-228600" lvl="3" marL="1828800" algn="l">
              <a:lnSpc>
                <a:spcPct val="93000"/>
              </a:lnSpc>
              <a:spcBef>
                <a:spcPts val="850"/>
              </a:spcBef>
              <a:spcAft>
                <a:spcPts val="0"/>
              </a:spcAft>
              <a:buSzPts val="1600"/>
              <a:buNone/>
              <a:defRPr b="1" sz="1600"/>
            </a:lvl4pPr>
            <a:lvl5pPr indent="-228600" lvl="4" marL="2286000" algn="l">
              <a:lnSpc>
                <a:spcPct val="93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91"/>
          <p:cNvSpPr txBox="1"/>
          <p:nvPr>
            <p:ph idx="2" type="body"/>
          </p:nvPr>
        </p:nvSpPr>
        <p:spPr>
          <a:xfrm>
            <a:off x="693738" y="2760663"/>
            <a:ext cx="4265612" cy="406241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91"/>
          <p:cNvSpPr txBox="1"/>
          <p:nvPr>
            <p:ph idx="3" type="body"/>
          </p:nvPr>
        </p:nvSpPr>
        <p:spPr>
          <a:xfrm>
            <a:off x="5103813" y="1852613"/>
            <a:ext cx="4284662" cy="908050"/>
          </a:xfrm>
          <a:prstGeom prst="rect">
            <a:avLst/>
          </a:prstGeom>
          <a:noFill/>
          <a:ln>
            <a:noFill/>
          </a:ln>
        </p:spPr>
        <p:txBody>
          <a:bodyPr anchorCtr="0" anchor="b" bIns="0" lIns="0" spcFirstLastPara="1" rIns="0" wrap="square" tIns="28200">
            <a:noAutofit/>
          </a:bodyPr>
          <a:lstStyle>
            <a:lvl1pPr indent="-228600" lvl="0" marL="457200" algn="l">
              <a:lnSpc>
                <a:spcPct val="93000"/>
              </a:lnSpc>
              <a:spcBef>
                <a:spcPts val="0"/>
              </a:spcBef>
              <a:spcAft>
                <a:spcPts val="0"/>
              </a:spcAft>
              <a:buSzPts val="2400"/>
              <a:buNone/>
              <a:defRPr b="1" sz="2400"/>
            </a:lvl1pPr>
            <a:lvl2pPr indent="-228600" lvl="1" marL="914400" algn="l">
              <a:lnSpc>
                <a:spcPct val="93000"/>
              </a:lnSpc>
              <a:spcBef>
                <a:spcPts val="1425"/>
              </a:spcBef>
              <a:spcAft>
                <a:spcPts val="0"/>
              </a:spcAft>
              <a:buSzPts val="2000"/>
              <a:buNone/>
              <a:defRPr b="1" sz="2000"/>
            </a:lvl2pPr>
            <a:lvl3pPr indent="-228600" lvl="2" marL="1371600" algn="l">
              <a:lnSpc>
                <a:spcPct val="93000"/>
              </a:lnSpc>
              <a:spcBef>
                <a:spcPts val="1138"/>
              </a:spcBef>
              <a:spcAft>
                <a:spcPts val="0"/>
              </a:spcAft>
              <a:buSzPts val="1800"/>
              <a:buNone/>
              <a:defRPr b="1" sz="1800"/>
            </a:lvl3pPr>
            <a:lvl4pPr indent="-228600" lvl="3" marL="1828800" algn="l">
              <a:lnSpc>
                <a:spcPct val="93000"/>
              </a:lnSpc>
              <a:spcBef>
                <a:spcPts val="850"/>
              </a:spcBef>
              <a:spcAft>
                <a:spcPts val="0"/>
              </a:spcAft>
              <a:buSzPts val="1600"/>
              <a:buNone/>
              <a:defRPr b="1" sz="1600"/>
            </a:lvl4pPr>
            <a:lvl5pPr indent="-228600" lvl="4" marL="2286000" algn="l">
              <a:lnSpc>
                <a:spcPct val="93000"/>
              </a:lnSpc>
              <a:spcBef>
                <a:spcPts val="575"/>
              </a:spcBef>
              <a:spcAft>
                <a:spcPts val="0"/>
              </a:spcAft>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0" name="Google Shape;60;p91"/>
          <p:cNvSpPr txBox="1"/>
          <p:nvPr>
            <p:ph idx="4" type="body"/>
          </p:nvPr>
        </p:nvSpPr>
        <p:spPr>
          <a:xfrm>
            <a:off x="5103813" y="2760663"/>
            <a:ext cx="4284662" cy="406241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91"/>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91"/>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1"/>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wa elementy zawartości" type="twoObj">
  <p:cSld name="TWO_OBJECTS">
    <p:spTree>
      <p:nvGrpSpPr>
        <p:cNvPr id="64" name="Shape 64"/>
        <p:cNvGrpSpPr/>
        <p:nvPr/>
      </p:nvGrpSpPr>
      <p:grpSpPr>
        <a:xfrm>
          <a:off x="0" y="0"/>
          <a:ext cx="0" cy="0"/>
          <a:chOff x="0" y="0"/>
          <a:chExt cx="0" cy="0"/>
        </a:xfrm>
      </p:grpSpPr>
      <p:sp>
        <p:nvSpPr>
          <p:cNvPr id="65" name="Google Shape;65;p92"/>
          <p:cNvSpPr txBox="1"/>
          <p:nvPr>
            <p:ph type="title"/>
          </p:nvPr>
        </p:nvSpPr>
        <p:spPr>
          <a:xfrm>
            <a:off x="503237" y="554037"/>
            <a:ext cx="8855075" cy="1260475"/>
          </a:xfrm>
          <a:prstGeom prst="rect">
            <a:avLst/>
          </a:prstGeom>
          <a:noFill/>
          <a:ln>
            <a:noFill/>
          </a:ln>
        </p:spPr>
        <p:txBody>
          <a:bodyPr anchorCtr="0" anchor="ctr" bIns="0" lIns="0" spcFirstLastPara="1" rIns="0" wrap="square" tIns="0">
            <a:noAutofit/>
          </a:bodyPr>
          <a:lstStyle>
            <a:lvl1pPr lvl="0" algn="ctr">
              <a:lnSpc>
                <a:spcPct val="93000"/>
              </a:lnSpc>
              <a:spcBef>
                <a:spcPts val="0"/>
              </a:spcBef>
              <a:spcAft>
                <a:spcPts val="0"/>
              </a:spcAft>
              <a:buSzPts val="1400"/>
              <a:buNone/>
              <a:defRPr/>
            </a:lvl1pPr>
            <a:lvl2pPr lvl="1" algn="ctr">
              <a:lnSpc>
                <a:spcPct val="93000"/>
              </a:lnSpc>
              <a:spcBef>
                <a:spcPts val="0"/>
              </a:spcBef>
              <a:spcAft>
                <a:spcPts val="0"/>
              </a:spcAft>
              <a:buSzPts val="1400"/>
              <a:buNone/>
              <a:defRPr/>
            </a:lvl2pPr>
            <a:lvl3pPr lvl="2" algn="ctr">
              <a:lnSpc>
                <a:spcPct val="93000"/>
              </a:lnSpc>
              <a:spcBef>
                <a:spcPts val="0"/>
              </a:spcBef>
              <a:spcAft>
                <a:spcPts val="0"/>
              </a:spcAft>
              <a:buSzPts val="1400"/>
              <a:buNone/>
              <a:defRPr/>
            </a:lvl3pPr>
            <a:lvl4pPr lvl="3" algn="ctr">
              <a:lnSpc>
                <a:spcPct val="93000"/>
              </a:lnSpc>
              <a:spcBef>
                <a:spcPts val="0"/>
              </a:spcBef>
              <a:spcAft>
                <a:spcPts val="0"/>
              </a:spcAft>
              <a:buSzPts val="1400"/>
              <a:buNone/>
              <a:defRPr/>
            </a:lvl4pPr>
            <a:lvl5pPr lvl="4" algn="ctr">
              <a:lnSpc>
                <a:spcPct val="93000"/>
              </a:lnSpc>
              <a:spcBef>
                <a:spcPts val="0"/>
              </a:spcBef>
              <a:spcAft>
                <a:spcPts val="0"/>
              </a:spcAft>
              <a:buSzPts val="1400"/>
              <a:buNone/>
              <a:defRPr/>
            </a:lvl5pPr>
            <a:lvl6pPr lvl="5" algn="ctr">
              <a:lnSpc>
                <a:spcPct val="93000"/>
              </a:lnSpc>
              <a:spcBef>
                <a:spcPts val="0"/>
              </a:spcBef>
              <a:spcAft>
                <a:spcPts val="0"/>
              </a:spcAft>
              <a:buSzPts val="1400"/>
              <a:buNone/>
              <a:defRPr/>
            </a:lvl6pPr>
            <a:lvl7pPr lvl="6" algn="ctr">
              <a:lnSpc>
                <a:spcPct val="93000"/>
              </a:lnSpc>
              <a:spcBef>
                <a:spcPts val="0"/>
              </a:spcBef>
              <a:spcAft>
                <a:spcPts val="0"/>
              </a:spcAft>
              <a:buSzPts val="1400"/>
              <a:buNone/>
              <a:defRPr/>
            </a:lvl7pPr>
            <a:lvl8pPr lvl="7" algn="ctr">
              <a:lnSpc>
                <a:spcPct val="93000"/>
              </a:lnSpc>
              <a:spcBef>
                <a:spcPts val="0"/>
              </a:spcBef>
              <a:spcAft>
                <a:spcPts val="0"/>
              </a:spcAft>
              <a:buSzPts val="1400"/>
              <a:buNone/>
              <a:defRPr/>
            </a:lvl8pPr>
            <a:lvl9pPr lvl="8" algn="ctr">
              <a:lnSpc>
                <a:spcPct val="93000"/>
              </a:lnSpc>
              <a:spcBef>
                <a:spcPts val="0"/>
              </a:spcBef>
              <a:spcAft>
                <a:spcPts val="0"/>
              </a:spcAft>
              <a:buSzPts val="1400"/>
              <a:buNone/>
              <a:defRPr/>
            </a:lvl9pPr>
          </a:lstStyle>
          <a:p/>
        </p:txBody>
      </p:sp>
      <p:sp>
        <p:nvSpPr>
          <p:cNvPr id="66" name="Google Shape;66;p92"/>
          <p:cNvSpPr txBox="1"/>
          <p:nvPr>
            <p:ph idx="1" type="body"/>
          </p:nvPr>
        </p:nvSpPr>
        <p:spPr>
          <a:xfrm>
            <a:off x="792163" y="1979613"/>
            <a:ext cx="4062412" cy="628491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92"/>
          <p:cNvSpPr txBox="1"/>
          <p:nvPr>
            <p:ph idx="2" type="body"/>
          </p:nvPr>
        </p:nvSpPr>
        <p:spPr>
          <a:xfrm>
            <a:off x="5006975" y="1979613"/>
            <a:ext cx="4064000" cy="6284912"/>
          </a:xfrm>
          <a:prstGeom prst="rect">
            <a:avLst/>
          </a:prstGeom>
          <a:noFill/>
          <a:ln>
            <a:noFill/>
          </a:ln>
        </p:spPr>
        <p:txBody>
          <a:bodyPr anchorCtr="0" anchor="t" bIns="0" lIns="0" spcFirstLastPara="1" rIns="0" wrap="square" tIns="28200">
            <a:noAutofit/>
          </a:bodyPr>
          <a:lstStyle>
            <a:lvl1pPr indent="-228600" lvl="0" marL="457200" algn="l">
              <a:lnSpc>
                <a:spcPct val="93000"/>
              </a:lnSpc>
              <a:spcBef>
                <a:spcPts val="0"/>
              </a:spcBef>
              <a:spcAft>
                <a:spcPts val="0"/>
              </a:spcAft>
              <a:buSzPts val="1400"/>
              <a:buNone/>
              <a:defRPr/>
            </a:lvl1pPr>
            <a:lvl2pPr indent="-228600" lvl="1" marL="914400" algn="l">
              <a:lnSpc>
                <a:spcPct val="93000"/>
              </a:lnSpc>
              <a:spcBef>
                <a:spcPts val="1425"/>
              </a:spcBef>
              <a:spcAft>
                <a:spcPts val="0"/>
              </a:spcAft>
              <a:buSzPts val="1400"/>
              <a:buNone/>
              <a:defRPr/>
            </a:lvl2pPr>
            <a:lvl3pPr indent="-228600" lvl="2" marL="1371600" algn="l">
              <a:lnSpc>
                <a:spcPct val="93000"/>
              </a:lnSpc>
              <a:spcBef>
                <a:spcPts val="1138"/>
              </a:spcBef>
              <a:spcAft>
                <a:spcPts val="0"/>
              </a:spcAft>
              <a:buSzPts val="1400"/>
              <a:buNone/>
              <a:defRPr/>
            </a:lvl3pPr>
            <a:lvl4pPr indent="-228600" lvl="3" marL="1828800" algn="l">
              <a:lnSpc>
                <a:spcPct val="93000"/>
              </a:lnSpc>
              <a:spcBef>
                <a:spcPts val="850"/>
              </a:spcBef>
              <a:spcAft>
                <a:spcPts val="0"/>
              </a:spcAft>
              <a:buSzPts val="1400"/>
              <a:buNone/>
              <a:defRPr/>
            </a:lvl4pPr>
            <a:lvl5pPr indent="-228600" lvl="4" marL="2286000" algn="l">
              <a:lnSpc>
                <a:spcPct val="93000"/>
              </a:lnSpc>
              <a:spcBef>
                <a:spcPts val="575"/>
              </a:spcBef>
              <a:spcAft>
                <a:spcPts val="0"/>
              </a:spcAft>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92"/>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2"/>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2"/>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Relationship Id="rId3"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1.xml"/><Relationship Id="rId12" Type="http://schemas.openxmlformats.org/officeDocument/2006/relationships/slideLayout" Target="../slideLayouts/slideLayout24.xml"/><Relationship Id="rId1" Type="http://schemas.openxmlformats.org/officeDocument/2006/relationships/image" Target="../media/image3.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5.xml"/><Relationship Id="rId12" Type="http://schemas.openxmlformats.org/officeDocument/2006/relationships/slideLayout" Target="../slideLayouts/slideLayout35.xml"/><Relationship Id="rId1" Type="http://schemas.openxmlformats.org/officeDocument/2006/relationships/image" Target="../media/image4.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theme" Target="../theme/theme7.xml"/><Relationship Id="rId12" Type="http://schemas.openxmlformats.org/officeDocument/2006/relationships/slideLayout" Target="../slideLayouts/slideLayout46.xml"/><Relationship Id="rId1" Type="http://schemas.openxmlformats.org/officeDocument/2006/relationships/image" Target="../media/image4.png"/><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0" Type="http://schemas.openxmlformats.org/officeDocument/2006/relationships/slideLayout" Target="../slideLayouts/slideLayout55.xml"/><Relationship Id="rId13" Type="http://schemas.openxmlformats.org/officeDocument/2006/relationships/theme" Target="../theme/theme6.xml"/><Relationship Id="rId12" Type="http://schemas.openxmlformats.org/officeDocument/2006/relationships/slideLayout" Target="../slideLayouts/slideLayout57.xml"/><Relationship Id="rId1" Type="http://schemas.openxmlformats.org/officeDocument/2006/relationships/image" Target="../media/image7.png"/><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81"/>
          <p:cNvSpPr txBox="1"/>
          <p:nvPr>
            <p:ph type="title"/>
          </p:nvPr>
        </p:nvSpPr>
        <p:spPr>
          <a:xfrm>
            <a:off x="503237" y="554037"/>
            <a:ext cx="8855075" cy="1260475"/>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1pPr>
            <a:lvl2pPr lvl="1"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2pPr>
            <a:lvl3pPr lvl="2"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3pPr>
            <a:lvl4pPr lvl="3"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4pPr>
            <a:lvl5pPr lvl="4"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5pPr>
            <a:lvl6pPr lvl="5"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6pPr>
            <a:lvl7pPr lvl="6"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7pPr>
            <a:lvl8pPr lvl="7"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8pPr>
            <a:lvl9pPr lvl="8"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9pPr>
          </a:lstStyle>
          <a:p/>
        </p:txBody>
      </p:sp>
      <p:sp>
        <p:nvSpPr>
          <p:cNvPr id="11" name="Google Shape;11;p81"/>
          <p:cNvSpPr txBox="1"/>
          <p:nvPr>
            <p:ph idx="1" type="body"/>
          </p:nvPr>
        </p:nvSpPr>
        <p:spPr>
          <a:xfrm>
            <a:off x="792162" y="1979612"/>
            <a:ext cx="8278812" cy="6284912"/>
          </a:xfrm>
          <a:prstGeom prst="rect">
            <a:avLst/>
          </a:prstGeom>
          <a:noFill/>
          <a:ln>
            <a:noFill/>
          </a:ln>
        </p:spPr>
        <p:txBody>
          <a:bodyPr anchorCtr="0" anchor="t" bIns="0" lIns="0" spcFirstLastPara="1" rIns="0" wrap="square" tIns="28200">
            <a:noAutofit/>
          </a:bodyPr>
          <a:lstStyle>
            <a:lvl1pPr indent="-228600" lvl="0" marL="457200" marR="0" rtl="0" algn="l">
              <a:lnSpc>
                <a:spcPct val="93000"/>
              </a:lnSpc>
              <a:spcBef>
                <a:spcPts val="0"/>
              </a:spcBef>
              <a:spcAft>
                <a:spcPts val="0"/>
              </a:spcAft>
              <a:buSzPts val="1400"/>
              <a:buNone/>
              <a:defRPr b="0" i="0" sz="3200" u="none" cap="none" strike="noStrike">
                <a:solidFill>
                  <a:srgbClr val="000080"/>
                </a:solidFill>
                <a:latin typeface="Arial"/>
                <a:ea typeface="Arial"/>
                <a:cs typeface="Arial"/>
                <a:sym typeface="Arial"/>
              </a:defRPr>
            </a:lvl1pPr>
            <a:lvl2pPr indent="-228600" lvl="1" marL="914400" marR="0" rtl="0" algn="l">
              <a:lnSpc>
                <a:spcPct val="93000"/>
              </a:lnSpc>
              <a:spcBef>
                <a:spcPts val="1425"/>
              </a:spcBef>
              <a:spcAft>
                <a:spcPts val="0"/>
              </a:spcAft>
              <a:buSzPts val="1400"/>
              <a:buNone/>
              <a:defRPr b="0" i="0" sz="2800" u="none" cap="none" strike="noStrike">
                <a:solidFill>
                  <a:srgbClr val="000080"/>
                </a:solidFill>
                <a:latin typeface="Arial"/>
                <a:ea typeface="Arial"/>
                <a:cs typeface="Arial"/>
                <a:sym typeface="Arial"/>
              </a:defRPr>
            </a:lvl2pPr>
            <a:lvl3pPr indent="-228600" lvl="2" marL="1371600" marR="0" rtl="0" algn="l">
              <a:lnSpc>
                <a:spcPct val="93000"/>
              </a:lnSpc>
              <a:spcBef>
                <a:spcPts val="1138"/>
              </a:spcBef>
              <a:spcAft>
                <a:spcPts val="0"/>
              </a:spcAft>
              <a:buSzPts val="1400"/>
              <a:buNone/>
              <a:defRPr b="0" i="0" sz="2400" u="none" cap="none" strike="noStrike">
                <a:solidFill>
                  <a:srgbClr val="000080"/>
                </a:solidFill>
                <a:latin typeface="Arial"/>
                <a:ea typeface="Arial"/>
                <a:cs typeface="Arial"/>
                <a:sym typeface="Arial"/>
              </a:defRPr>
            </a:lvl3pPr>
            <a:lvl4pPr indent="-228600" lvl="3" marL="1828800" marR="0" rtl="0" algn="l">
              <a:lnSpc>
                <a:spcPct val="93000"/>
              </a:lnSpc>
              <a:spcBef>
                <a:spcPts val="850"/>
              </a:spcBef>
              <a:spcAft>
                <a:spcPts val="0"/>
              </a:spcAft>
              <a:buSzPts val="1400"/>
              <a:buNone/>
              <a:defRPr b="0" i="0" sz="2000" u="none" cap="none" strike="noStrike">
                <a:solidFill>
                  <a:srgbClr val="000080"/>
                </a:solidFill>
                <a:latin typeface="Arial"/>
                <a:ea typeface="Arial"/>
                <a:cs typeface="Arial"/>
                <a:sym typeface="Arial"/>
              </a:defRPr>
            </a:lvl4pPr>
            <a:lvl5pPr indent="-228600" lvl="4" marL="2286000" marR="0" rtl="0" algn="l">
              <a:lnSpc>
                <a:spcPct val="93000"/>
              </a:lnSpc>
              <a:spcBef>
                <a:spcPts val="575"/>
              </a:spcBef>
              <a:spcAft>
                <a:spcPts val="0"/>
              </a:spcAft>
              <a:buSzPts val="1400"/>
              <a:buNone/>
              <a:defRPr b="0" i="0" sz="2000" u="none" cap="none" strike="noStrike">
                <a:solidFill>
                  <a:srgbClr val="00008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81"/>
          <p:cNvSpPr txBox="1"/>
          <p:nvPr>
            <p:ph idx="10" type="dt"/>
          </p:nvPr>
        </p:nvSpPr>
        <p:spPr>
          <a:xfrm>
            <a:off x="539750" y="6419850"/>
            <a:ext cx="2346325" cy="51911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81"/>
          <p:cNvSpPr txBox="1"/>
          <p:nvPr>
            <p:ph idx="11" type="ftr"/>
          </p:nvPr>
        </p:nvSpPr>
        <p:spPr>
          <a:xfrm>
            <a:off x="3448050" y="6419850"/>
            <a:ext cx="3194050" cy="51911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81"/>
          <p:cNvSpPr txBox="1"/>
          <p:nvPr>
            <p:ph idx="12" type="sldNum"/>
          </p:nvPr>
        </p:nvSpPr>
        <p:spPr>
          <a:xfrm>
            <a:off x="7083425" y="6419850"/>
            <a:ext cx="2346325" cy="519112"/>
          </a:xfrm>
          <a:prstGeom prst="rect">
            <a:avLst/>
          </a:prstGeom>
          <a:noFill/>
          <a:ln>
            <a:noFill/>
          </a:ln>
        </p:spPr>
        <p:txBody>
          <a:bodyPr anchorCtr="0" anchor="t" bIns="0" lIns="0" spcFirstLastPara="1" rIns="0" wrap="square" tIns="0">
            <a:noAutofit/>
          </a:bodyPr>
          <a:lstStyle>
            <a:lvl1pPr indent="0" lvl="0" marL="0" marR="0" rtl="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1pPr>
            <a:lvl2pPr indent="0" lvl="1" marL="0" marR="0" rtl="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2pPr>
            <a:lvl3pPr indent="0" lvl="2" marL="0" marR="0" rtl="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3pPr>
            <a:lvl4pPr indent="0" lvl="3" marL="0" marR="0" rtl="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4pPr>
            <a:lvl5pPr indent="0" lvl="4" marL="0" marR="0" rtl="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5pPr>
            <a:lvl6pPr indent="0" lvl="5" marL="0" marR="0" rtl="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6pPr>
            <a:lvl7pPr indent="0" lvl="6" marL="0" marR="0" rtl="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7pPr>
            <a:lvl8pPr indent="0" lvl="7" marL="0" marR="0" rtl="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8pPr>
            <a:lvl9pPr indent="0" lvl="8" marL="0" marR="0" rtl="0" algn="r">
              <a:lnSpc>
                <a:spcPct val="95000"/>
              </a:lnSpc>
              <a:spcBef>
                <a:spcPts val="0"/>
              </a:spcBef>
              <a:spcAft>
                <a:spcPts val="0"/>
              </a:spcAft>
              <a:buClr>
                <a:srgbClr val="000000"/>
              </a:buClr>
              <a:buSzPts val="1400"/>
              <a:buFont typeface="Times New Roman"/>
              <a:buNone/>
              <a:defRPr b="0" i="0" sz="1400" u="none" cap="none" strike="noStrik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9" name="Shape 89"/>
        <p:cNvGrpSpPr/>
        <p:nvPr/>
      </p:nvGrpSpPr>
      <p:grpSpPr>
        <a:xfrm>
          <a:off x="0" y="0"/>
          <a:ext cx="0" cy="0"/>
          <a:chOff x="0" y="0"/>
          <a:chExt cx="0" cy="0"/>
        </a:xfrm>
      </p:grpSpPr>
      <p:sp>
        <p:nvSpPr>
          <p:cNvPr id="90" name="Google Shape;90;p84"/>
          <p:cNvSpPr txBox="1"/>
          <p:nvPr>
            <p:ph type="title"/>
          </p:nvPr>
        </p:nvSpPr>
        <p:spPr>
          <a:xfrm>
            <a:off x="503237" y="554037"/>
            <a:ext cx="8855075" cy="1260475"/>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1pPr>
            <a:lvl2pPr lvl="1"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2pPr>
            <a:lvl3pPr lvl="2"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3pPr>
            <a:lvl4pPr lvl="3"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4pPr>
            <a:lvl5pPr lvl="4"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5pPr>
            <a:lvl6pPr lvl="5"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6pPr>
            <a:lvl7pPr lvl="6"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7pPr>
            <a:lvl8pPr lvl="7"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8pPr>
            <a:lvl9pPr lvl="8" marR="0" rtl="0" algn="ctr">
              <a:lnSpc>
                <a:spcPct val="93000"/>
              </a:lnSpc>
              <a:spcBef>
                <a:spcPts val="0"/>
              </a:spcBef>
              <a:spcAft>
                <a:spcPts val="0"/>
              </a:spcAft>
              <a:buSzPts val="1400"/>
              <a:buNone/>
              <a:defRPr b="1" i="0" sz="4400" u="none" cap="none" strike="noStrike">
                <a:solidFill>
                  <a:srgbClr val="000000"/>
                </a:solidFill>
                <a:latin typeface="Arial"/>
                <a:ea typeface="Arial"/>
                <a:cs typeface="Arial"/>
                <a:sym typeface="Arial"/>
              </a:defRPr>
            </a:lvl9pPr>
          </a:lstStyle>
          <a:p/>
        </p:txBody>
      </p:sp>
      <p:sp>
        <p:nvSpPr>
          <p:cNvPr id="91" name="Google Shape;91;p84"/>
          <p:cNvSpPr txBox="1"/>
          <p:nvPr>
            <p:ph idx="1" type="body"/>
          </p:nvPr>
        </p:nvSpPr>
        <p:spPr>
          <a:xfrm>
            <a:off x="792162" y="1979612"/>
            <a:ext cx="8278812" cy="6284912"/>
          </a:xfrm>
          <a:prstGeom prst="rect">
            <a:avLst/>
          </a:prstGeom>
          <a:noFill/>
          <a:ln>
            <a:noFill/>
          </a:ln>
        </p:spPr>
        <p:txBody>
          <a:bodyPr anchorCtr="0" anchor="t" bIns="0" lIns="0" spcFirstLastPara="1" rIns="0" wrap="square" tIns="28200">
            <a:noAutofit/>
          </a:bodyPr>
          <a:lstStyle>
            <a:lvl1pPr indent="-228600" lvl="0" marL="457200" marR="0" rtl="0" algn="l">
              <a:lnSpc>
                <a:spcPct val="93000"/>
              </a:lnSpc>
              <a:spcBef>
                <a:spcPts val="0"/>
              </a:spcBef>
              <a:spcAft>
                <a:spcPts val="0"/>
              </a:spcAft>
              <a:buSzPts val="1400"/>
              <a:buNone/>
              <a:defRPr b="0" i="0" sz="3200" u="none" cap="none" strike="noStrike">
                <a:solidFill>
                  <a:srgbClr val="000080"/>
                </a:solidFill>
                <a:latin typeface="Arial"/>
                <a:ea typeface="Arial"/>
                <a:cs typeface="Arial"/>
                <a:sym typeface="Arial"/>
              </a:defRPr>
            </a:lvl1pPr>
            <a:lvl2pPr indent="-228600" lvl="1" marL="914400" marR="0" rtl="0" algn="l">
              <a:lnSpc>
                <a:spcPct val="93000"/>
              </a:lnSpc>
              <a:spcBef>
                <a:spcPts val="1425"/>
              </a:spcBef>
              <a:spcAft>
                <a:spcPts val="0"/>
              </a:spcAft>
              <a:buSzPts val="1400"/>
              <a:buNone/>
              <a:defRPr b="0" i="0" sz="2800" u="none" cap="none" strike="noStrike">
                <a:solidFill>
                  <a:srgbClr val="000080"/>
                </a:solidFill>
                <a:latin typeface="Arial"/>
                <a:ea typeface="Arial"/>
                <a:cs typeface="Arial"/>
                <a:sym typeface="Arial"/>
              </a:defRPr>
            </a:lvl2pPr>
            <a:lvl3pPr indent="-228600" lvl="2" marL="1371600" marR="0" rtl="0" algn="l">
              <a:lnSpc>
                <a:spcPct val="93000"/>
              </a:lnSpc>
              <a:spcBef>
                <a:spcPts val="1138"/>
              </a:spcBef>
              <a:spcAft>
                <a:spcPts val="0"/>
              </a:spcAft>
              <a:buSzPts val="1400"/>
              <a:buNone/>
              <a:defRPr b="0" i="0" sz="2400" u="none" cap="none" strike="noStrike">
                <a:solidFill>
                  <a:srgbClr val="000080"/>
                </a:solidFill>
                <a:latin typeface="Arial"/>
                <a:ea typeface="Arial"/>
                <a:cs typeface="Arial"/>
                <a:sym typeface="Arial"/>
              </a:defRPr>
            </a:lvl3pPr>
            <a:lvl4pPr indent="-228600" lvl="3" marL="1828800" marR="0" rtl="0" algn="l">
              <a:lnSpc>
                <a:spcPct val="93000"/>
              </a:lnSpc>
              <a:spcBef>
                <a:spcPts val="850"/>
              </a:spcBef>
              <a:spcAft>
                <a:spcPts val="0"/>
              </a:spcAft>
              <a:buSzPts val="1400"/>
              <a:buNone/>
              <a:defRPr b="0" i="0" sz="2000" u="none" cap="none" strike="noStrike">
                <a:solidFill>
                  <a:srgbClr val="000080"/>
                </a:solidFill>
                <a:latin typeface="Arial"/>
                <a:ea typeface="Arial"/>
                <a:cs typeface="Arial"/>
                <a:sym typeface="Arial"/>
              </a:defRPr>
            </a:lvl4pPr>
            <a:lvl5pPr indent="-228600" lvl="4" marL="2286000" marR="0" rtl="0" algn="l">
              <a:lnSpc>
                <a:spcPct val="93000"/>
              </a:lnSpc>
              <a:spcBef>
                <a:spcPts val="575"/>
              </a:spcBef>
              <a:spcAft>
                <a:spcPts val="0"/>
              </a:spcAft>
              <a:buSzPts val="1400"/>
              <a:buNone/>
              <a:defRPr b="0" i="0" sz="2000" u="none" cap="none" strike="noStrike">
                <a:solidFill>
                  <a:srgbClr val="00008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5" name="Shape 95"/>
        <p:cNvGrpSpPr/>
        <p:nvPr/>
      </p:nvGrpSpPr>
      <p:grpSpPr>
        <a:xfrm>
          <a:off x="0" y="0"/>
          <a:ext cx="0" cy="0"/>
          <a:chOff x="0" y="0"/>
          <a:chExt cx="0" cy="0"/>
        </a:xfrm>
      </p:grpSpPr>
      <p:sp>
        <p:nvSpPr>
          <p:cNvPr id="96" name="Google Shape;96;p96"/>
          <p:cNvSpPr txBox="1"/>
          <p:nvPr>
            <p:ph type="title"/>
          </p:nvPr>
        </p:nvSpPr>
        <p:spPr>
          <a:xfrm>
            <a:off x="503237" y="6226175"/>
            <a:ext cx="9069387" cy="1260475"/>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1" i="0" sz="4400" u="none" cap="none" strike="noStrike">
                <a:solidFill>
                  <a:srgbClr val="FFFFFF"/>
                </a:solidFill>
                <a:latin typeface="Arial"/>
                <a:ea typeface="Arial"/>
                <a:cs typeface="Arial"/>
                <a:sym typeface="Arial"/>
              </a:defRPr>
            </a:lvl1pPr>
            <a:lvl2pPr lvl="1" marR="0" rtl="0" algn="ctr">
              <a:lnSpc>
                <a:spcPct val="93000"/>
              </a:lnSpc>
              <a:spcBef>
                <a:spcPts val="0"/>
              </a:spcBef>
              <a:spcAft>
                <a:spcPts val="0"/>
              </a:spcAft>
              <a:buSzPts val="1400"/>
              <a:buNone/>
              <a:defRPr b="1" i="0" sz="4400" u="none" cap="none" strike="noStrike">
                <a:solidFill>
                  <a:srgbClr val="FFFFFF"/>
                </a:solidFill>
                <a:latin typeface="Arial"/>
                <a:ea typeface="Arial"/>
                <a:cs typeface="Arial"/>
                <a:sym typeface="Arial"/>
              </a:defRPr>
            </a:lvl2pPr>
            <a:lvl3pPr lvl="2" marR="0" rtl="0" algn="ctr">
              <a:lnSpc>
                <a:spcPct val="93000"/>
              </a:lnSpc>
              <a:spcBef>
                <a:spcPts val="0"/>
              </a:spcBef>
              <a:spcAft>
                <a:spcPts val="0"/>
              </a:spcAft>
              <a:buSzPts val="1400"/>
              <a:buNone/>
              <a:defRPr b="1" i="0" sz="4400" u="none" cap="none" strike="noStrike">
                <a:solidFill>
                  <a:srgbClr val="FFFFFF"/>
                </a:solidFill>
                <a:latin typeface="Arial"/>
                <a:ea typeface="Arial"/>
                <a:cs typeface="Arial"/>
                <a:sym typeface="Arial"/>
              </a:defRPr>
            </a:lvl3pPr>
            <a:lvl4pPr lvl="3" marR="0" rtl="0" algn="ctr">
              <a:lnSpc>
                <a:spcPct val="93000"/>
              </a:lnSpc>
              <a:spcBef>
                <a:spcPts val="0"/>
              </a:spcBef>
              <a:spcAft>
                <a:spcPts val="0"/>
              </a:spcAft>
              <a:buSzPts val="1400"/>
              <a:buNone/>
              <a:defRPr b="1" i="0" sz="4400" u="none" cap="none" strike="noStrike">
                <a:solidFill>
                  <a:srgbClr val="FFFFFF"/>
                </a:solidFill>
                <a:latin typeface="Arial"/>
                <a:ea typeface="Arial"/>
                <a:cs typeface="Arial"/>
                <a:sym typeface="Arial"/>
              </a:defRPr>
            </a:lvl4pPr>
            <a:lvl5pPr lvl="4" marR="0" rtl="0" algn="ctr">
              <a:lnSpc>
                <a:spcPct val="93000"/>
              </a:lnSpc>
              <a:spcBef>
                <a:spcPts val="0"/>
              </a:spcBef>
              <a:spcAft>
                <a:spcPts val="0"/>
              </a:spcAft>
              <a:buSzPts val="1400"/>
              <a:buNone/>
              <a:defRPr b="1" i="0" sz="4400" u="none" cap="none" strike="noStrike">
                <a:solidFill>
                  <a:srgbClr val="FFFFFF"/>
                </a:solidFill>
                <a:latin typeface="Arial"/>
                <a:ea typeface="Arial"/>
                <a:cs typeface="Arial"/>
                <a:sym typeface="Arial"/>
              </a:defRPr>
            </a:lvl5pPr>
            <a:lvl6pPr lvl="5" marR="0" rtl="0" algn="ctr">
              <a:lnSpc>
                <a:spcPct val="93000"/>
              </a:lnSpc>
              <a:spcBef>
                <a:spcPts val="0"/>
              </a:spcBef>
              <a:spcAft>
                <a:spcPts val="0"/>
              </a:spcAft>
              <a:buSzPts val="1400"/>
              <a:buNone/>
              <a:defRPr b="1" i="0" sz="4400" u="none" cap="none" strike="noStrike">
                <a:solidFill>
                  <a:srgbClr val="FFFFFF"/>
                </a:solidFill>
                <a:latin typeface="Arial"/>
                <a:ea typeface="Arial"/>
                <a:cs typeface="Arial"/>
                <a:sym typeface="Arial"/>
              </a:defRPr>
            </a:lvl6pPr>
            <a:lvl7pPr lvl="6" marR="0" rtl="0" algn="ctr">
              <a:lnSpc>
                <a:spcPct val="93000"/>
              </a:lnSpc>
              <a:spcBef>
                <a:spcPts val="0"/>
              </a:spcBef>
              <a:spcAft>
                <a:spcPts val="0"/>
              </a:spcAft>
              <a:buSzPts val="1400"/>
              <a:buNone/>
              <a:defRPr b="1" i="0" sz="4400" u="none" cap="none" strike="noStrike">
                <a:solidFill>
                  <a:srgbClr val="FFFFFF"/>
                </a:solidFill>
                <a:latin typeface="Arial"/>
                <a:ea typeface="Arial"/>
                <a:cs typeface="Arial"/>
                <a:sym typeface="Arial"/>
              </a:defRPr>
            </a:lvl7pPr>
            <a:lvl8pPr lvl="7" marR="0" rtl="0" algn="ctr">
              <a:lnSpc>
                <a:spcPct val="93000"/>
              </a:lnSpc>
              <a:spcBef>
                <a:spcPts val="0"/>
              </a:spcBef>
              <a:spcAft>
                <a:spcPts val="0"/>
              </a:spcAft>
              <a:buSzPts val="1400"/>
              <a:buNone/>
              <a:defRPr b="1" i="0" sz="4400" u="none" cap="none" strike="noStrike">
                <a:solidFill>
                  <a:srgbClr val="FFFFFF"/>
                </a:solidFill>
                <a:latin typeface="Arial"/>
                <a:ea typeface="Arial"/>
                <a:cs typeface="Arial"/>
                <a:sym typeface="Arial"/>
              </a:defRPr>
            </a:lvl8pPr>
            <a:lvl9pPr lvl="8" marR="0" rtl="0" algn="ctr">
              <a:lnSpc>
                <a:spcPct val="93000"/>
              </a:lnSpc>
              <a:spcBef>
                <a:spcPts val="0"/>
              </a:spcBef>
              <a:spcAft>
                <a:spcPts val="0"/>
              </a:spcAft>
              <a:buSzPts val="1400"/>
              <a:buNone/>
              <a:defRPr b="1" i="0" sz="4400" u="none" cap="none" strike="noStrike">
                <a:solidFill>
                  <a:srgbClr val="FFFFFF"/>
                </a:solidFill>
                <a:latin typeface="Arial"/>
                <a:ea typeface="Arial"/>
                <a:cs typeface="Arial"/>
                <a:sym typeface="Arial"/>
              </a:defRPr>
            </a:lvl9pPr>
          </a:lstStyle>
          <a:p/>
        </p:txBody>
      </p:sp>
      <p:sp>
        <p:nvSpPr>
          <p:cNvPr id="97" name="Google Shape;97;p96"/>
          <p:cNvSpPr txBox="1"/>
          <p:nvPr>
            <p:ph idx="1" type="body"/>
          </p:nvPr>
        </p:nvSpPr>
        <p:spPr>
          <a:xfrm>
            <a:off x="503237" y="792162"/>
            <a:ext cx="9069387" cy="4987925"/>
          </a:xfrm>
          <a:prstGeom prst="rect">
            <a:avLst/>
          </a:prstGeom>
          <a:noFill/>
          <a:ln>
            <a:noFill/>
          </a:ln>
        </p:spPr>
        <p:txBody>
          <a:bodyPr anchorCtr="0" anchor="t" bIns="0" lIns="0" spcFirstLastPara="1" rIns="0" wrap="square" tIns="28200">
            <a:noAutofit/>
          </a:bodyPr>
          <a:lstStyle>
            <a:lvl1pPr indent="-228600" lvl="0" marL="457200" marR="0" rtl="0" algn="l">
              <a:lnSpc>
                <a:spcPct val="93000"/>
              </a:lnSpc>
              <a:spcBef>
                <a:spcPts val="0"/>
              </a:spcBef>
              <a:spcAft>
                <a:spcPts val="0"/>
              </a:spcAft>
              <a:buSzPts val="1400"/>
              <a:buNone/>
              <a:defRPr b="0" i="0" sz="3200" u="none" cap="none" strike="noStrike">
                <a:solidFill>
                  <a:srgbClr val="000000"/>
                </a:solidFill>
                <a:latin typeface="Arial"/>
                <a:ea typeface="Arial"/>
                <a:cs typeface="Arial"/>
                <a:sym typeface="Arial"/>
              </a:defRPr>
            </a:lvl1pPr>
            <a:lvl2pPr indent="-228600" lvl="1" marL="914400" marR="0" rtl="0" algn="l">
              <a:lnSpc>
                <a:spcPct val="93000"/>
              </a:lnSpc>
              <a:spcBef>
                <a:spcPts val="1425"/>
              </a:spcBef>
              <a:spcAft>
                <a:spcPts val="0"/>
              </a:spcAft>
              <a:buSzPts val="1400"/>
              <a:buNone/>
              <a:defRPr b="0" i="0" sz="2800" u="none" cap="none" strike="noStrike">
                <a:solidFill>
                  <a:srgbClr val="000000"/>
                </a:solidFill>
                <a:latin typeface="Arial"/>
                <a:ea typeface="Arial"/>
                <a:cs typeface="Arial"/>
                <a:sym typeface="Arial"/>
              </a:defRPr>
            </a:lvl2pPr>
            <a:lvl3pPr indent="-228600" lvl="2" marL="1371600" marR="0" rtl="0" algn="l">
              <a:lnSpc>
                <a:spcPct val="93000"/>
              </a:lnSpc>
              <a:spcBef>
                <a:spcPts val="1138"/>
              </a:spcBef>
              <a:spcAft>
                <a:spcPts val="0"/>
              </a:spcAft>
              <a:buSzPts val="1400"/>
              <a:buNone/>
              <a:defRPr b="0" i="0" sz="2400" u="none" cap="none" strike="noStrike">
                <a:solidFill>
                  <a:srgbClr val="000000"/>
                </a:solidFill>
                <a:latin typeface="Arial"/>
                <a:ea typeface="Arial"/>
                <a:cs typeface="Arial"/>
                <a:sym typeface="Arial"/>
              </a:defRPr>
            </a:lvl3pPr>
            <a:lvl4pPr indent="-228600" lvl="3" marL="1828800" marR="0" rtl="0" algn="l">
              <a:lnSpc>
                <a:spcPct val="93000"/>
              </a:lnSpc>
              <a:spcBef>
                <a:spcPts val="850"/>
              </a:spcBef>
              <a:spcAft>
                <a:spcPts val="0"/>
              </a:spcAft>
              <a:buSzPts val="1400"/>
              <a:buNone/>
              <a:defRPr b="0" i="0" sz="2000" u="none" cap="none" strike="noStrike">
                <a:solidFill>
                  <a:srgbClr val="000000"/>
                </a:solidFill>
                <a:latin typeface="Arial"/>
                <a:ea typeface="Arial"/>
                <a:cs typeface="Arial"/>
                <a:sym typeface="Arial"/>
              </a:defRPr>
            </a:lvl4pPr>
            <a:lvl5pPr indent="-228600" lvl="4" marL="2286000" marR="0" rtl="0" algn="l">
              <a:lnSpc>
                <a:spcPct val="93000"/>
              </a:lnSpc>
              <a:spcBef>
                <a:spcPts val="575"/>
              </a:spcBef>
              <a:spcAft>
                <a:spcPts val="0"/>
              </a:spcAft>
              <a:buSzPts val="1400"/>
              <a:buNone/>
              <a:defRPr b="0" i="0" sz="20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8" name="Google Shape;98;p96"/>
          <p:cNvSpPr txBox="1"/>
          <p:nvPr>
            <p:ph idx="10" type="dt"/>
          </p:nvPr>
        </p:nvSpPr>
        <p:spPr>
          <a:xfrm>
            <a:off x="503237" y="5375275"/>
            <a:ext cx="2346325" cy="51911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9" name="Google Shape;99;p96"/>
          <p:cNvSpPr txBox="1"/>
          <p:nvPr>
            <p:ph idx="11" type="ftr"/>
          </p:nvPr>
        </p:nvSpPr>
        <p:spPr>
          <a:xfrm>
            <a:off x="3448050" y="5375275"/>
            <a:ext cx="3194050" cy="51911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 name="Google Shape;100;p96"/>
          <p:cNvSpPr txBox="1"/>
          <p:nvPr>
            <p:ph idx="12" type="sldNum"/>
          </p:nvPr>
        </p:nvSpPr>
        <p:spPr>
          <a:xfrm>
            <a:off x="7227887" y="5375275"/>
            <a:ext cx="2346325" cy="519112"/>
          </a:xfrm>
          <a:prstGeom prst="rect">
            <a:avLst/>
          </a:prstGeom>
          <a:noFill/>
          <a:ln>
            <a:noFill/>
          </a:ln>
        </p:spPr>
        <p:txBody>
          <a:bodyPr anchorCtr="0" anchor="t" bIns="0" lIns="0" spcFirstLastPara="1" rIns="0" wrap="square" tIns="0">
            <a:noAutofit/>
          </a:bodyPr>
          <a:lstStyle>
            <a:lvl1pPr indent="0" lvl="0"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70" name="Shape 170"/>
        <p:cNvGrpSpPr/>
        <p:nvPr/>
      </p:nvGrpSpPr>
      <p:grpSpPr>
        <a:xfrm>
          <a:off x="0" y="0"/>
          <a:ext cx="0" cy="0"/>
          <a:chOff x="0" y="0"/>
          <a:chExt cx="0" cy="0"/>
        </a:xfrm>
      </p:grpSpPr>
      <p:sp>
        <p:nvSpPr>
          <p:cNvPr id="171" name="Google Shape;171;p108"/>
          <p:cNvSpPr txBox="1"/>
          <p:nvPr>
            <p:ph type="title"/>
          </p:nvPr>
        </p:nvSpPr>
        <p:spPr>
          <a:xfrm>
            <a:off x="503237" y="336550"/>
            <a:ext cx="9069387" cy="1260475"/>
          </a:xfrm>
          <a:prstGeom prst="rect">
            <a:avLst/>
          </a:prstGeom>
          <a:noFill/>
          <a:ln>
            <a:noFill/>
          </a:ln>
        </p:spPr>
        <p:txBody>
          <a:bodyPr anchorCtr="0" anchor="ctr" bIns="0" lIns="0" spcFirstLastPara="1" rIns="0" wrap="square" tIns="0">
            <a:noAutofit/>
          </a:bodyPr>
          <a:lstStyle>
            <a:lvl1pPr lvl="0"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1pPr>
            <a:lvl2pPr lvl="1"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2pPr>
            <a:lvl3pPr lvl="2"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3pPr>
            <a:lvl4pPr lvl="3"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4pPr>
            <a:lvl5pPr lvl="4"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5pPr>
            <a:lvl6pPr lvl="5"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6pPr>
            <a:lvl7pPr lvl="6"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7pPr>
            <a:lvl8pPr lvl="7"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8pPr>
            <a:lvl9pPr lvl="8"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9pPr>
          </a:lstStyle>
          <a:p/>
        </p:txBody>
      </p:sp>
      <p:sp>
        <p:nvSpPr>
          <p:cNvPr id="172" name="Google Shape;172;p108"/>
          <p:cNvSpPr txBox="1"/>
          <p:nvPr>
            <p:ph idx="1" type="body"/>
          </p:nvPr>
        </p:nvSpPr>
        <p:spPr>
          <a:xfrm>
            <a:off x="503237" y="1768475"/>
            <a:ext cx="9069387" cy="4987925"/>
          </a:xfrm>
          <a:prstGeom prst="rect">
            <a:avLst/>
          </a:prstGeom>
          <a:noFill/>
          <a:ln>
            <a:noFill/>
          </a:ln>
        </p:spPr>
        <p:txBody>
          <a:bodyPr anchorCtr="0" anchor="t" bIns="0" lIns="0" spcFirstLastPara="1" rIns="0" wrap="square" tIns="20150">
            <a:noAutofit/>
          </a:bodyPr>
          <a:lstStyle>
            <a:lvl1pPr indent="-228600" lvl="0" marL="457200" marR="0" rtl="0" algn="l">
              <a:lnSpc>
                <a:spcPct val="95000"/>
              </a:lnSpc>
              <a:spcBef>
                <a:spcPts val="0"/>
              </a:spcBef>
              <a:spcAft>
                <a:spcPts val="0"/>
              </a:spcAft>
              <a:buSzPts val="1400"/>
              <a:buNone/>
              <a:defRPr b="0" i="0" sz="3200" u="none" cap="none" strike="noStrike">
                <a:solidFill>
                  <a:srgbClr val="000000"/>
                </a:solidFill>
                <a:latin typeface="Times New Roman"/>
                <a:ea typeface="Times New Roman"/>
                <a:cs typeface="Times New Roman"/>
                <a:sym typeface="Times New Roman"/>
              </a:defRPr>
            </a:lvl1pPr>
            <a:lvl2pPr indent="-228600" lvl="1" marL="914400" marR="0" rtl="0" algn="l">
              <a:lnSpc>
                <a:spcPct val="95000"/>
              </a:lnSpc>
              <a:spcBef>
                <a:spcPts val="1425"/>
              </a:spcBef>
              <a:spcAft>
                <a:spcPts val="0"/>
              </a:spcAft>
              <a:buSzPts val="1400"/>
              <a:buNone/>
              <a:defRPr b="0" i="0" sz="2800" u="none" cap="none" strike="noStrike">
                <a:solidFill>
                  <a:srgbClr val="000000"/>
                </a:solidFill>
                <a:latin typeface="Times New Roman"/>
                <a:ea typeface="Times New Roman"/>
                <a:cs typeface="Times New Roman"/>
                <a:sym typeface="Times New Roman"/>
              </a:defRPr>
            </a:lvl2pPr>
            <a:lvl3pPr indent="-228600" lvl="2" marL="1371600" marR="0" rtl="0" algn="l">
              <a:lnSpc>
                <a:spcPct val="95000"/>
              </a:lnSpc>
              <a:spcBef>
                <a:spcPts val="1138"/>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3pPr>
            <a:lvl4pPr indent="-228600" lvl="3" marL="1828800" marR="0" rtl="0" algn="l">
              <a:lnSpc>
                <a:spcPct val="95000"/>
              </a:lnSpc>
              <a:spcBef>
                <a:spcPts val="850"/>
              </a:spcBef>
              <a:spcAft>
                <a:spcPts val="0"/>
              </a:spcAft>
              <a:buSzPts val="1400"/>
              <a:buNone/>
              <a:defRPr b="0" i="0" sz="2000" u="none" cap="none" strike="noStrike">
                <a:solidFill>
                  <a:srgbClr val="000000"/>
                </a:solidFill>
                <a:latin typeface="Times New Roman"/>
                <a:ea typeface="Times New Roman"/>
                <a:cs typeface="Times New Roman"/>
                <a:sym typeface="Times New Roman"/>
              </a:defRPr>
            </a:lvl4pPr>
            <a:lvl5pPr indent="-228600" lvl="4" marL="2286000" marR="0" rtl="0" algn="l">
              <a:lnSpc>
                <a:spcPct val="95000"/>
              </a:lnSpc>
              <a:spcBef>
                <a:spcPts val="575"/>
              </a:spcBef>
              <a:spcAft>
                <a:spcPts val="0"/>
              </a:spcAft>
              <a:buSzPts val="1400"/>
              <a:buNone/>
              <a:defRPr b="0" i="0" sz="2000" u="none" cap="none" strike="noStrike">
                <a:solidFill>
                  <a:srgbClr val="000000"/>
                </a:solidFill>
                <a:latin typeface="Times New Roman"/>
                <a:ea typeface="Times New Roman"/>
                <a:cs typeface="Times New Roman"/>
                <a:sym typeface="Times New Roma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173" name="Google Shape;173;p108"/>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4" name="Google Shape;174;p108"/>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5" name="Google Shape;175;p108"/>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45" name="Shape 245"/>
        <p:cNvGrpSpPr/>
        <p:nvPr/>
      </p:nvGrpSpPr>
      <p:grpSpPr>
        <a:xfrm>
          <a:off x="0" y="0"/>
          <a:ext cx="0" cy="0"/>
          <a:chOff x="0" y="0"/>
          <a:chExt cx="0" cy="0"/>
        </a:xfrm>
      </p:grpSpPr>
      <p:sp>
        <p:nvSpPr>
          <p:cNvPr id="246" name="Google Shape;246;p120"/>
          <p:cNvSpPr txBox="1"/>
          <p:nvPr>
            <p:ph type="title"/>
          </p:nvPr>
        </p:nvSpPr>
        <p:spPr>
          <a:xfrm>
            <a:off x="503237" y="336550"/>
            <a:ext cx="9069387" cy="1260475"/>
          </a:xfrm>
          <a:prstGeom prst="rect">
            <a:avLst/>
          </a:prstGeom>
          <a:noFill/>
          <a:ln>
            <a:noFill/>
          </a:ln>
        </p:spPr>
        <p:txBody>
          <a:bodyPr anchorCtr="0" anchor="ctr" bIns="0" lIns="0" spcFirstLastPara="1" rIns="0" wrap="square" tIns="0">
            <a:noAutofit/>
          </a:bodyPr>
          <a:lstStyle>
            <a:lvl1pPr lvl="0"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1pPr>
            <a:lvl2pPr lvl="1"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2pPr>
            <a:lvl3pPr lvl="2"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3pPr>
            <a:lvl4pPr lvl="3"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4pPr>
            <a:lvl5pPr lvl="4"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5pPr>
            <a:lvl6pPr lvl="5"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6pPr>
            <a:lvl7pPr lvl="6"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7pPr>
            <a:lvl8pPr lvl="7"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8pPr>
            <a:lvl9pPr lvl="8" marR="0" rtl="0" algn="ctr">
              <a:lnSpc>
                <a:spcPct val="95000"/>
              </a:lnSpc>
              <a:spcBef>
                <a:spcPts val="0"/>
              </a:spcBef>
              <a:spcAft>
                <a:spcPts val="0"/>
              </a:spcAft>
              <a:buSzPts val="1400"/>
              <a:buNone/>
              <a:defRPr b="0" i="0" sz="4400" u="none" cap="none" strike="noStrike">
                <a:solidFill>
                  <a:srgbClr val="000080"/>
                </a:solidFill>
                <a:latin typeface="Times New Roman"/>
                <a:ea typeface="Times New Roman"/>
                <a:cs typeface="Times New Roman"/>
                <a:sym typeface="Times New Roman"/>
              </a:defRPr>
            </a:lvl9pPr>
          </a:lstStyle>
          <a:p/>
        </p:txBody>
      </p:sp>
      <p:sp>
        <p:nvSpPr>
          <p:cNvPr id="247" name="Google Shape;247;p120"/>
          <p:cNvSpPr txBox="1"/>
          <p:nvPr>
            <p:ph idx="1" type="body"/>
          </p:nvPr>
        </p:nvSpPr>
        <p:spPr>
          <a:xfrm>
            <a:off x="503237" y="1768475"/>
            <a:ext cx="9069387" cy="4987925"/>
          </a:xfrm>
          <a:prstGeom prst="rect">
            <a:avLst/>
          </a:prstGeom>
          <a:noFill/>
          <a:ln>
            <a:noFill/>
          </a:ln>
        </p:spPr>
        <p:txBody>
          <a:bodyPr anchorCtr="0" anchor="t" bIns="0" lIns="0" spcFirstLastPara="1" rIns="0" wrap="square" tIns="20150">
            <a:noAutofit/>
          </a:bodyPr>
          <a:lstStyle>
            <a:lvl1pPr indent="-228600" lvl="0" marL="457200" marR="0" rtl="0" algn="l">
              <a:lnSpc>
                <a:spcPct val="95000"/>
              </a:lnSpc>
              <a:spcBef>
                <a:spcPts val="0"/>
              </a:spcBef>
              <a:spcAft>
                <a:spcPts val="0"/>
              </a:spcAft>
              <a:buSzPts val="1400"/>
              <a:buNone/>
              <a:defRPr b="0" i="0" sz="3200" u="none" cap="none" strike="noStrike">
                <a:solidFill>
                  <a:srgbClr val="000000"/>
                </a:solidFill>
                <a:latin typeface="Times New Roman"/>
                <a:ea typeface="Times New Roman"/>
                <a:cs typeface="Times New Roman"/>
                <a:sym typeface="Times New Roman"/>
              </a:defRPr>
            </a:lvl1pPr>
            <a:lvl2pPr indent="-228600" lvl="1" marL="914400" marR="0" rtl="0" algn="l">
              <a:lnSpc>
                <a:spcPct val="95000"/>
              </a:lnSpc>
              <a:spcBef>
                <a:spcPts val="1425"/>
              </a:spcBef>
              <a:spcAft>
                <a:spcPts val="0"/>
              </a:spcAft>
              <a:buSzPts val="1400"/>
              <a:buNone/>
              <a:defRPr b="0" i="0" sz="2800" u="none" cap="none" strike="noStrike">
                <a:solidFill>
                  <a:srgbClr val="000000"/>
                </a:solidFill>
                <a:latin typeface="Times New Roman"/>
                <a:ea typeface="Times New Roman"/>
                <a:cs typeface="Times New Roman"/>
                <a:sym typeface="Times New Roman"/>
              </a:defRPr>
            </a:lvl2pPr>
            <a:lvl3pPr indent="-228600" lvl="2" marL="1371600" marR="0" rtl="0" algn="l">
              <a:lnSpc>
                <a:spcPct val="95000"/>
              </a:lnSpc>
              <a:spcBef>
                <a:spcPts val="1138"/>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3pPr>
            <a:lvl4pPr indent="-228600" lvl="3" marL="1828800" marR="0" rtl="0" algn="l">
              <a:lnSpc>
                <a:spcPct val="95000"/>
              </a:lnSpc>
              <a:spcBef>
                <a:spcPts val="850"/>
              </a:spcBef>
              <a:spcAft>
                <a:spcPts val="0"/>
              </a:spcAft>
              <a:buSzPts val="1400"/>
              <a:buNone/>
              <a:defRPr b="0" i="0" sz="2000" u="none" cap="none" strike="noStrike">
                <a:solidFill>
                  <a:srgbClr val="000000"/>
                </a:solidFill>
                <a:latin typeface="Times New Roman"/>
                <a:ea typeface="Times New Roman"/>
                <a:cs typeface="Times New Roman"/>
                <a:sym typeface="Times New Roman"/>
              </a:defRPr>
            </a:lvl4pPr>
            <a:lvl5pPr indent="-228600" lvl="4" marL="2286000" marR="0" rtl="0" algn="l">
              <a:lnSpc>
                <a:spcPct val="95000"/>
              </a:lnSpc>
              <a:spcBef>
                <a:spcPts val="575"/>
              </a:spcBef>
              <a:spcAft>
                <a:spcPts val="0"/>
              </a:spcAft>
              <a:buSzPts val="1400"/>
              <a:buNone/>
              <a:defRPr b="0" i="0" sz="2000" u="none" cap="none" strike="noStrike">
                <a:solidFill>
                  <a:srgbClr val="000000"/>
                </a:solidFill>
                <a:latin typeface="Times New Roman"/>
                <a:ea typeface="Times New Roman"/>
                <a:cs typeface="Times New Roman"/>
                <a:sym typeface="Times New Roma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248" name="Google Shape;248;p120"/>
          <p:cNvSpPr txBox="1"/>
          <p:nvPr>
            <p:ph idx="10" type="dt"/>
          </p:nvPr>
        </p:nvSpPr>
        <p:spPr>
          <a:xfrm>
            <a:off x="503237" y="6670675"/>
            <a:ext cx="2346325" cy="51911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9" name="Google Shape;249;p120"/>
          <p:cNvSpPr txBox="1"/>
          <p:nvPr>
            <p:ph idx="11" type="ftr"/>
          </p:nvPr>
        </p:nvSpPr>
        <p:spPr>
          <a:xfrm>
            <a:off x="3448050" y="6670675"/>
            <a:ext cx="3194050" cy="51911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0" name="Google Shape;250;p120"/>
          <p:cNvSpPr txBox="1"/>
          <p:nvPr>
            <p:ph idx="12" type="sldNum"/>
          </p:nvPr>
        </p:nvSpPr>
        <p:spPr>
          <a:xfrm>
            <a:off x="7227887" y="6670675"/>
            <a:ext cx="2346325" cy="519112"/>
          </a:xfrm>
          <a:prstGeom prst="rect">
            <a:avLst/>
          </a:prstGeom>
          <a:noFill/>
          <a:ln>
            <a:noFill/>
          </a:ln>
        </p:spPr>
        <p:txBody>
          <a:bodyPr anchorCtr="0" anchor="t" bIns="0" lIns="0" spcFirstLastPara="1" rIns="0" wrap="square" tIns="0">
            <a:noAutofit/>
          </a:bodyPr>
          <a:lstStyle>
            <a:lvl1pPr indent="0" lvl="0"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1pPr>
            <a:lvl2pPr indent="0" lvl="1"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2pPr>
            <a:lvl3pPr indent="0" lvl="2"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3pPr>
            <a:lvl4pPr indent="0" lvl="3"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4pPr>
            <a:lvl5pPr indent="0" lvl="4"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5pPr>
            <a:lvl6pPr indent="0" lvl="5"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6pPr>
            <a:lvl7pPr indent="0" lvl="6"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7pPr>
            <a:lvl8pPr indent="0" lvl="7"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8pPr>
            <a:lvl9pPr indent="0" lvl="8" marL="0" marR="0" rtl="0" algn="r">
              <a:lnSpc>
                <a:spcPct val="95000"/>
              </a:lnSpc>
              <a:spcBef>
                <a:spcPts val="0"/>
              </a:spcBef>
              <a:spcAft>
                <a:spcPts val="0"/>
              </a:spcAft>
              <a:buClr>
                <a:srgbClr val="000000"/>
              </a:buClr>
              <a:buSzPts val="1400"/>
              <a:buFont typeface="Times New Roman"/>
              <a:buNone/>
              <a:defRPr b="0" i="0" sz="1400" u="none">
                <a:solidFill>
                  <a:srgbClr val="000000"/>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20" name="Shape 320"/>
        <p:cNvGrpSpPr/>
        <p:nvPr/>
      </p:nvGrpSpPr>
      <p:grpSpPr>
        <a:xfrm>
          <a:off x="0" y="0"/>
          <a:ext cx="0" cy="0"/>
          <a:chOff x="0" y="0"/>
          <a:chExt cx="0" cy="0"/>
        </a:xfrm>
      </p:grpSpPr>
      <p:sp>
        <p:nvSpPr>
          <p:cNvPr id="321" name="Google Shape;321;p132"/>
          <p:cNvSpPr txBox="1"/>
          <p:nvPr>
            <p:ph type="title"/>
          </p:nvPr>
        </p:nvSpPr>
        <p:spPr>
          <a:xfrm>
            <a:off x="503237" y="301625"/>
            <a:ext cx="9069387" cy="1260475"/>
          </a:xfrm>
          <a:prstGeom prst="rect">
            <a:avLst/>
          </a:prstGeom>
          <a:noFill/>
          <a:ln>
            <a:noFill/>
          </a:ln>
        </p:spPr>
        <p:txBody>
          <a:bodyPr anchorCtr="0" anchor="ctr" bIns="0" lIns="0" spcFirstLastPara="1" rIns="0" wrap="square" tIns="0">
            <a:noAutofit/>
          </a:bodyPr>
          <a:lstStyle>
            <a:lvl1pPr lvl="0" marR="0" rtl="0" algn="ctr">
              <a:lnSpc>
                <a:spcPct val="93000"/>
              </a:lnSpc>
              <a:spcBef>
                <a:spcPts val="0"/>
              </a:spcBef>
              <a:spcAft>
                <a:spcPts val="0"/>
              </a:spcAft>
              <a:buSzPts val="1400"/>
              <a:buNone/>
              <a:defRPr b="0" i="0" sz="4400" u="none" cap="none" strike="noStrike">
                <a:solidFill>
                  <a:srgbClr val="FFFFFF"/>
                </a:solidFill>
                <a:latin typeface="Arial"/>
                <a:ea typeface="Arial"/>
                <a:cs typeface="Arial"/>
                <a:sym typeface="Arial"/>
              </a:defRPr>
            </a:lvl1pPr>
            <a:lvl2pPr lvl="1" marR="0" rtl="0" algn="ctr">
              <a:lnSpc>
                <a:spcPct val="93000"/>
              </a:lnSpc>
              <a:spcBef>
                <a:spcPts val="0"/>
              </a:spcBef>
              <a:spcAft>
                <a:spcPts val="0"/>
              </a:spcAft>
              <a:buSzPts val="1400"/>
              <a:buNone/>
              <a:defRPr b="0" i="0" sz="4400" u="none" cap="none" strike="noStrike">
                <a:solidFill>
                  <a:srgbClr val="FFFFFF"/>
                </a:solidFill>
                <a:latin typeface="Arial"/>
                <a:ea typeface="Arial"/>
                <a:cs typeface="Arial"/>
                <a:sym typeface="Arial"/>
              </a:defRPr>
            </a:lvl2pPr>
            <a:lvl3pPr lvl="2" marR="0" rtl="0" algn="ctr">
              <a:lnSpc>
                <a:spcPct val="93000"/>
              </a:lnSpc>
              <a:spcBef>
                <a:spcPts val="0"/>
              </a:spcBef>
              <a:spcAft>
                <a:spcPts val="0"/>
              </a:spcAft>
              <a:buSzPts val="1400"/>
              <a:buNone/>
              <a:defRPr b="0" i="0" sz="4400" u="none" cap="none" strike="noStrike">
                <a:solidFill>
                  <a:srgbClr val="FFFFFF"/>
                </a:solidFill>
                <a:latin typeface="Arial"/>
                <a:ea typeface="Arial"/>
                <a:cs typeface="Arial"/>
                <a:sym typeface="Arial"/>
              </a:defRPr>
            </a:lvl3pPr>
            <a:lvl4pPr lvl="3" marR="0" rtl="0" algn="ctr">
              <a:lnSpc>
                <a:spcPct val="93000"/>
              </a:lnSpc>
              <a:spcBef>
                <a:spcPts val="0"/>
              </a:spcBef>
              <a:spcAft>
                <a:spcPts val="0"/>
              </a:spcAft>
              <a:buSzPts val="1400"/>
              <a:buNone/>
              <a:defRPr b="0" i="0" sz="4400" u="none" cap="none" strike="noStrike">
                <a:solidFill>
                  <a:srgbClr val="FFFFFF"/>
                </a:solidFill>
                <a:latin typeface="Arial"/>
                <a:ea typeface="Arial"/>
                <a:cs typeface="Arial"/>
                <a:sym typeface="Arial"/>
              </a:defRPr>
            </a:lvl4pPr>
            <a:lvl5pPr lvl="4" marR="0" rtl="0" algn="ctr">
              <a:lnSpc>
                <a:spcPct val="93000"/>
              </a:lnSpc>
              <a:spcBef>
                <a:spcPts val="0"/>
              </a:spcBef>
              <a:spcAft>
                <a:spcPts val="0"/>
              </a:spcAft>
              <a:buSzPts val="1400"/>
              <a:buNone/>
              <a:defRPr b="0" i="0" sz="4400" u="none" cap="none" strike="noStrike">
                <a:solidFill>
                  <a:srgbClr val="FFFFFF"/>
                </a:solidFill>
                <a:latin typeface="Arial"/>
                <a:ea typeface="Arial"/>
                <a:cs typeface="Arial"/>
                <a:sym typeface="Arial"/>
              </a:defRPr>
            </a:lvl5pPr>
            <a:lvl6pPr lvl="5" marR="0" rtl="0" algn="ctr">
              <a:lnSpc>
                <a:spcPct val="93000"/>
              </a:lnSpc>
              <a:spcBef>
                <a:spcPts val="0"/>
              </a:spcBef>
              <a:spcAft>
                <a:spcPts val="0"/>
              </a:spcAft>
              <a:buSzPts val="1400"/>
              <a:buNone/>
              <a:defRPr b="0" i="0" sz="4400" u="none" cap="none" strike="noStrike">
                <a:solidFill>
                  <a:srgbClr val="FFFFFF"/>
                </a:solidFill>
                <a:latin typeface="Arial"/>
                <a:ea typeface="Arial"/>
                <a:cs typeface="Arial"/>
                <a:sym typeface="Arial"/>
              </a:defRPr>
            </a:lvl6pPr>
            <a:lvl7pPr lvl="6" marR="0" rtl="0" algn="ctr">
              <a:lnSpc>
                <a:spcPct val="93000"/>
              </a:lnSpc>
              <a:spcBef>
                <a:spcPts val="0"/>
              </a:spcBef>
              <a:spcAft>
                <a:spcPts val="0"/>
              </a:spcAft>
              <a:buSzPts val="1400"/>
              <a:buNone/>
              <a:defRPr b="0" i="0" sz="4400" u="none" cap="none" strike="noStrike">
                <a:solidFill>
                  <a:srgbClr val="FFFFFF"/>
                </a:solidFill>
                <a:latin typeface="Arial"/>
                <a:ea typeface="Arial"/>
                <a:cs typeface="Arial"/>
                <a:sym typeface="Arial"/>
              </a:defRPr>
            </a:lvl7pPr>
            <a:lvl8pPr lvl="7" marR="0" rtl="0" algn="ctr">
              <a:lnSpc>
                <a:spcPct val="93000"/>
              </a:lnSpc>
              <a:spcBef>
                <a:spcPts val="0"/>
              </a:spcBef>
              <a:spcAft>
                <a:spcPts val="0"/>
              </a:spcAft>
              <a:buSzPts val="1400"/>
              <a:buNone/>
              <a:defRPr b="0" i="0" sz="4400" u="none" cap="none" strike="noStrike">
                <a:solidFill>
                  <a:srgbClr val="FFFFFF"/>
                </a:solidFill>
                <a:latin typeface="Arial"/>
                <a:ea typeface="Arial"/>
                <a:cs typeface="Arial"/>
                <a:sym typeface="Arial"/>
              </a:defRPr>
            </a:lvl8pPr>
            <a:lvl9pPr lvl="8" marR="0" rtl="0" algn="ctr">
              <a:lnSpc>
                <a:spcPct val="93000"/>
              </a:lnSpc>
              <a:spcBef>
                <a:spcPts val="0"/>
              </a:spcBef>
              <a:spcAft>
                <a:spcPts val="0"/>
              </a:spcAft>
              <a:buSzPts val="1400"/>
              <a:buNone/>
              <a:defRPr b="0" i="0" sz="4400" u="none" cap="none" strike="noStrike">
                <a:solidFill>
                  <a:srgbClr val="FFFFFF"/>
                </a:solidFill>
                <a:latin typeface="Arial"/>
                <a:ea typeface="Arial"/>
                <a:cs typeface="Arial"/>
                <a:sym typeface="Arial"/>
              </a:defRPr>
            </a:lvl9pPr>
          </a:lstStyle>
          <a:p/>
        </p:txBody>
      </p:sp>
      <p:sp>
        <p:nvSpPr>
          <p:cNvPr id="322" name="Google Shape;322;p132"/>
          <p:cNvSpPr txBox="1"/>
          <p:nvPr>
            <p:ph idx="1" type="body"/>
          </p:nvPr>
        </p:nvSpPr>
        <p:spPr>
          <a:xfrm>
            <a:off x="503237" y="1768475"/>
            <a:ext cx="9069387" cy="4987925"/>
          </a:xfrm>
          <a:prstGeom prst="rect">
            <a:avLst/>
          </a:prstGeom>
          <a:noFill/>
          <a:ln>
            <a:noFill/>
          </a:ln>
        </p:spPr>
        <p:txBody>
          <a:bodyPr anchorCtr="0" anchor="t" bIns="0" lIns="0" spcFirstLastPara="1" rIns="0" wrap="square" tIns="28200">
            <a:noAutofit/>
          </a:bodyPr>
          <a:lstStyle>
            <a:lvl1pPr indent="-228600" lvl="0" marL="457200" marR="0" rtl="0" algn="l">
              <a:lnSpc>
                <a:spcPct val="93000"/>
              </a:lnSpc>
              <a:spcBef>
                <a:spcPts val="0"/>
              </a:spcBef>
              <a:spcAft>
                <a:spcPts val="0"/>
              </a:spcAft>
              <a:buSzPts val="1400"/>
              <a:buNone/>
              <a:defRPr b="0" i="0" sz="3200" u="none" cap="none" strike="noStrike">
                <a:solidFill>
                  <a:srgbClr val="FFFFFF"/>
                </a:solidFill>
                <a:latin typeface="Arial"/>
                <a:ea typeface="Arial"/>
                <a:cs typeface="Arial"/>
                <a:sym typeface="Arial"/>
              </a:defRPr>
            </a:lvl1pPr>
            <a:lvl2pPr indent="-228600" lvl="1" marL="914400" marR="0" rtl="0" algn="l">
              <a:lnSpc>
                <a:spcPct val="93000"/>
              </a:lnSpc>
              <a:spcBef>
                <a:spcPts val="1425"/>
              </a:spcBef>
              <a:spcAft>
                <a:spcPts val="0"/>
              </a:spcAft>
              <a:buSzPts val="1400"/>
              <a:buNone/>
              <a:defRPr b="0" i="0" sz="2800" u="none" cap="none" strike="noStrike">
                <a:solidFill>
                  <a:srgbClr val="FFFFFF"/>
                </a:solidFill>
                <a:latin typeface="Arial"/>
                <a:ea typeface="Arial"/>
                <a:cs typeface="Arial"/>
                <a:sym typeface="Arial"/>
              </a:defRPr>
            </a:lvl2pPr>
            <a:lvl3pPr indent="-228600" lvl="2" marL="1371600" marR="0" rtl="0" algn="l">
              <a:lnSpc>
                <a:spcPct val="93000"/>
              </a:lnSpc>
              <a:spcBef>
                <a:spcPts val="1138"/>
              </a:spcBef>
              <a:spcAft>
                <a:spcPts val="0"/>
              </a:spcAft>
              <a:buSzPts val="1400"/>
              <a:buNone/>
              <a:defRPr b="0" i="0" sz="2400" u="none" cap="none" strike="noStrike">
                <a:solidFill>
                  <a:srgbClr val="FFFFFF"/>
                </a:solidFill>
                <a:latin typeface="Arial"/>
                <a:ea typeface="Arial"/>
                <a:cs typeface="Arial"/>
                <a:sym typeface="Arial"/>
              </a:defRPr>
            </a:lvl3pPr>
            <a:lvl4pPr indent="-228600" lvl="3" marL="1828800" marR="0" rtl="0" algn="l">
              <a:lnSpc>
                <a:spcPct val="93000"/>
              </a:lnSpc>
              <a:spcBef>
                <a:spcPts val="850"/>
              </a:spcBef>
              <a:spcAft>
                <a:spcPts val="0"/>
              </a:spcAft>
              <a:buSzPts val="1400"/>
              <a:buNone/>
              <a:defRPr b="0" i="0" sz="2000" u="none" cap="none" strike="noStrike">
                <a:solidFill>
                  <a:srgbClr val="FFFFFF"/>
                </a:solidFill>
                <a:latin typeface="Arial"/>
                <a:ea typeface="Arial"/>
                <a:cs typeface="Arial"/>
                <a:sym typeface="Arial"/>
              </a:defRPr>
            </a:lvl4pPr>
            <a:lvl5pPr indent="-228600" lvl="4" marL="2286000" marR="0" rtl="0" algn="l">
              <a:lnSpc>
                <a:spcPct val="93000"/>
              </a:lnSpc>
              <a:spcBef>
                <a:spcPts val="575"/>
              </a:spcBef>
              <a:spcAft>
                <a:spcPts val="0"/>
              </a:spcAft>
              <a:buSzPts val="1400"/>
              <a:buNone/>
              <a:defRPr b="0" i="0" sz="2000" u="none" cap="none" strike="noStrike">
                <a:solidFill>
                  <a:srgbClr val="FFFFFF"/>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23" name="Google Shape;323;p132"/>
          <p:cNvSpPr txBox="1"/>
          <p:nvPr>
            <p:ph idx="10" type="dt"/>
          </p:nvPr>
        </p:nvSpPr>
        <p:spPr>
          <a:xfrm>
            <a:off x="503237" y="6886575"/>
            <a:ext cx="2346325" cy="51911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4" name="Google Shape;324;p132"/>
          <p:cNvSpPr txBox="1"/>
          <p:nvPr>
            <p:ph idx="11" type="ftr"/>
          </p:nvPr>
        </p:nvSpPr>
        <p:spPr>
          <a:xfrm>
            <a:off x="3448050" y="6886575"/>
            <a:ext cx="3194050" cy="519112"/>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25" name="Google Shape;325;p132"/>
          <p:cNvSpPr txBox="1"/>
          <p:nvPr>
            <p:ph idx="12" type="sldNum"/>
          </p:nvPr>
        </p:nvSpPr>
        <p:spPr>
          <a:xfrm>
            <a:off x="7227887" y="6886575"/>
            <a:ext cx="2346325" cy="519112"/>
          </a:xfrm>
          <a:prstGeom prst="rect">
            <a:avLst/>
          </a:prstGeom>
          <a:noFill/>
          <a:ln>
            <a:noFill/>
          </a:ln>
        </p:spPr>
        <p:txBody>
          <a:bodyPr anchorCtr="0" anchor="t" bIns="0" lIns="0" spcFirstLastPara="1" rIns="0" wrap="square" tIns="0">
            <a:noAutofit/>
          </a:bodyPr>
          <a:lstStyle>
            <a:lvl1pPr indent="0" lvl="0" marL="0" marR="0" rtl="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1pPr>
            <a:lvl2pPr indent="0" lvl="1" marL="0" marR="0" rtl="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2pPr>
            <a:lvl3pPr indent="0" lvl="2" marL="0" marR="0" rtl="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3pPr>
            <a:lvl4pPr indent="0" lvl="3" marL="0" marR="0" rtl="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4pPr>
            <a:lvl5pPr indent="0" lvl="4" marL="0" marR="0" rtl="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5pPr>
            <a:lvl6pPr indent="0" lvl="5" marL="0" marR="0" rtl="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6pPr>
            <a:lvl7pPr indent="0" lvl="6" marL="0" marR="0" rtl="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7pPr>
            <a:lvl8pPr indent="0" lvl="7" marL="0" marR="0" rtl="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8pPr>
            <a:lvl9pPr indent="0" lvl="8" marL="0" marR="0" rtl="0" algn="r">
              <a:lnSpc>
                <a:spcPct val="95000"/>
              </a:lnSpc>
              <a:spcBef>
                <a:spcPts val="0"/>
              </a:spcBef>
              <a:spcAft>
                <a:spcPts val="0"/>
              </a:spcAft>
              <a:buClr>
                <a:srgbClr val="FFFFFF"/>
              </a:buClr>
              <a:buSzPts val="1400"/>
              <a:buFont typeface="Times New Roman"/>
              <a:buNone/>
              <a:defRPr b="0" i="0" sz="1400" u="none">
                <a:solidFill>
                  <a:srgbClr val="FFFFFF"/>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25.jpg"/><Relationship Id="rId5"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4.png"/><Relationship Id="rId4" Type="http://schemas.openxmlformats.org/officeDocument/2006/relationships/image" Target="../media/image59.png"/><Relationship Id="rId5" Type="http://schemas.openxmlformats.org/officeDocument/2006/relationships/image" Target="../media/image38.png"/><Relationship Id="rId6"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36.png"/><Relationship Id="rId6"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1.png"/><Relationship Id="rId4" Type="http://schemas.openxmlformats.org/officeDocument/2006/relationships/image" Target="../media/image45.png"/><Relationship Id="rId5"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55.png"/><Relationship Id="rId6"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9.jpg"/><Relationship Id="rId4" Type="http://schemas.openxmlformats.org/officeDocument/2006/relationships/image" Target="../media/image53.jpg"/><Relationship Id="rId5"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1.jpg"/><Relationship Id="rId4" Type="http://schemas.openxmlformats.org/officeDocument/2006/relationships/image" Target="../media/image47.jpg"/><Relationship Id="rId9" Type="http://schemas.openxmlformats.org/officeDocument/2006/relationships/image" Target="../media/image61.jpg"/><Relationship Id="rId5" Type="http://schemas.openxmlformats.org/officeDocument/2006/relationships/image" Target="../media/image54.jpg"/><Relationship Id="rId6" Type="http://schemas.openxmlformats.org/officeDocument/2006/relationships/image" Target="../media/image65.jpg"/><Relationship Id="rId7" Type="http://schemas.openxmlformats.org/officeDocument/2006/relationships/image" Target="../media/image56.jpg"/><Relationship Id="rId8" Type="http://schemas.openxmlformats.org/officeDocument/2006/relationships/image" Target="../media/image6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7.jpg"/><Relationship Id="rId4" Type="http://schemas.openxmlformats.org/officeDocument/2006/relationships/image" Target="../media/image71.jpg"/><Relationship Id="rId5" Type="http://schemas.openxmlformats.org/officeDocument/2006/relationships/image" Target="../media/image6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5.png"/><Relationship Id="rId4" Type="http://schemas.openxmlformats.org/officeDocument/2006/relationships/image" Target="../media/image58.png"/><Relationship Id="rId5"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2.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8.png"/><Relationship Id="rId4" Type="http://schemas.openxmlformats.org/officeDocument/2006/relationships/image" Target="../media/image72.png"/><Relationship Id="rId5" Type="http://schemas.openxmlformats.org/officeDocument/2006/relationships/image" Target="../media/image78.png"/><Relationship Id="rId6" Type="http://schemas.openxmlformats.org/officeDocument/2006/relationships/image" Target="../media/image6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4.png"/><Relationship Id="rId4" Type="http://schemas.openxmlformats.org/officeDocument/2006/relationships/image" Target="../media/image73.png"/><Relationship Id="rId5"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76.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90.png"/><Relationship Id="rId4" Type="http://schemas.openxmlformats.org/officeDocument/2006/relationships/image" Target="../media/image82.png"/><Relationship Id="rId5" Type="http://schemas.openxmlformats.org/officeDocument/2006/relationships/image" Target="../media/image9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83.png"/><Relationship Id="rId4" Type="http://schemas.openxmlformats.org/officeDocument/2006/relationships/image" Target="../media/image80.png"/><Relationship Id="rId5" Type="http://schemas.openxmlformats.org/officeDocument/2006/relationships/image" Target="../media/image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85.jpg"/><Relationship Id="rId4" Type="http://schemas.openxmlformats.org/officeDocument/2006/relationships/image" Target="../media/image99.jpg"/><Relationship Id="rId5" Type="http://schemas.openxmlformats.org/officeDocument/2006/relationships/image" Target="../media/image8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7.png"/><Relationship Id="rId4" Type="http://schemas.openxmlformats.org/officeDocument/2006/relationships/image" Target="../media/image110.png"/><Relationship Id="rId5" Type="http://schemas.openxmlformats.org/officeDocument/2006/relationships/image" Target="../media/image8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0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0.jpg"/><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0.jpg"/><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9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8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3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96.jpg"/><Relationship Id="rId4" Type="http://schemas.openxmlformats.org/officeDocument/2006/relationships/image" Target="../media/image88.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9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93.png"/><Relationship Id="rId4" Type="http://schemas.openxmlformats.org/officeDocument/2006/relationships/image" Target="../media/image9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97.png"/><Relationship Id="rId4" Type="http://schemas.openxmlformats.org/officeDocument/2006/relationships/image" Target="../media/image95.png"/><Relationship Id="rId5" Type="http://schemas.openxmlformats.org/officeDocument/2006/relationships/image" Target="../media/image100.jpg"/><Relationship Id="rId6" Type="http://schemas.openxmlformats.org/officeDocument/2006/relationships/image" Target="../media/image105.jpg"/><Relationship Id="rId7" Type="http://schemas.openxmlformats.org/officeDocument/2006/relationships/image" Target="../media/image108.jpg"/><Relationship Id="rId8" Type="http://schemas.openxmlformats.org/officeDocument/2006/relationships/image" Target="../media/image10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01.png"/><Relationship Id="rId4" Type="http://schemas.openxmlformats.org/officeDocument/2006/relationships/image" Target="../media/image104.png"/><Relationship Id="rId5" Type="http://schemas.openxmlformats.org/officeDocument/2006/relationships/image" Target="../media/image109.jpg"/><Relationship Id="rId6" Type="http://schemas.openxmlformats.org/officeDocument/2006/relationships/image" Target="../media/image112.jpg"/><Relationship Id="rId7" Type="http://schemas.openxmlformats.org/officeDocument/2006/relationships/image" Target="../media/image106.png"/><Relationship Id="rId8" Type="http://schemas.openxmlformats.org/officeDocument/2006/relationships/image" Target="../media/image12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14.png"/><Relationship Id="rId4" Type="http://schemas.openxmlformats.org/officeDocument/2006/relationships/image" Target="../media/image113.png"/><Relationship Id="rId5" Type="http://schemas.openxmlformats.org/officeDocument/2006/relationships/image" Target="../media/image122.png"/><Relationship Id="rId6" Type="http://schemas.openxmlformats.org/officeDocument/2006/relationships/image" Target="../media/image117.png"/><Relationship Id="rId7" Type="http://schemas.openxmlformats.org/officeDocument/2006/relationships/image" Target="../media/image103.png"/><Relationship Id="rId8" Type="http://schemas.openxmlformats.org/officeDocument/2006/relationships/image" Target="../media/image11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11.png"/><Relationship Id="rId4" Type="http://schemas.openxmlformats.org/officeDocument/2006/relationships/image" Target="../media/image12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123.jpg"/><Relationship Id="rId4" Type="http://schemas.openxmlformats.org/officeDocument/2006/relationships/image" Target="../media/image130.jpg"/><Relationship Id="rId5" Type="http://schemas.openxmlformats.org/officeDocument/2006/relationships/image" Target="../media/image127.jpg"/><Relationship Id="rId6" Type="http://schemas.openxmlformats.org/officeDocument/2006/relationships/image" Target="../media/image132.png"/><Relationship Id="rId7" Type="http://schemas.openxmlformats.org/officeDocument/2006/relationships/image" Target="../media/image119.jpg"/><Relationship Id="rId8" Type="http://schemas.openxmlformats.org/officeDocument/2006/relationships/image" Target="../media/image12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 Id="rId3" Type="http://schemas.openxmlformats.org/officeDocument/2006/relationships/image" Target="../media/image12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118.png"/><Relationship Id="rId4" Type="http://schemas.openxmlformats.org/officeDocument/2006/relationships/image" Target="../media/image126.png"/><Relationship Id="rId5" Type="http://schemas.openxmlformats.org/officeDocument/2006/relationships/image" Target="../media/image133.png"/><Relationship Id="rId6" Type="http://schemas.openxmlformats.org/officeDocument/2006/relationships/image" Target="../media/image128.png"/><Relationship Id="rId7" Type="http://schemas.openxmlformats.org/officeDocument/2006/relationships/image" Target="../media/image1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image" Target="../media/image15.png"/><Relationship Id="rId8"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 Id="rId4" Type="http://schemas.openxmlformats.org/officeDocument/2006/relationships/image" Target="../media/image17.jpg"/><Relationship Id="rId5"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1"/>
          <p:cNvPicPr preferRelativeResize="0"/>
          <p:nvPr/>
        </p:nvPicPr>
        <p:blipFill rotWithShape="1">
          <a:blip r:embed="rId3">
            <a:alphaModFix/>
          </a:blip>
          <a:srcRect b="57620" l="27856" r="16426" t="27140"/>
          <a:stretch/>
        </p:blipFill>
        <p:spPr>
          <a:xfrm>
            <a:off x="503237" y="611187"/>
            <a:ext cx="8893175" cy="1368425"/>
          </a:xfrm>
          <a:prstGeom prst="rect">
            <a:avLst/>
          </a:prstGeom>
          <a:noFill/>
          <a:ln>
            <a:noFill/>
          </a:ln>
        </p:spPr>
      </p:pic>
      <p:pic>
        <p:nvPicPr>
          <p:cNvPr id="400" name="Google Shape;400;p1"/>
          <p:cNvPicPr preferRelativeResize="0"/>
          <p:nvPr/>
        </p:nvPicPr>
        <p:blipFill rotWithShape="1">
          <a:blip r:embed="rId3">
            <a:alphaModFix/>
          </a:blip>
          <a:srcRect b="16981" l="27856" r="16426" t="62312"/>
          <a:stretch/>
        </p:blipFill>
        <p:spPr>
          <a:xfrm>
            <a:off x="473075" y="5292725"/>
            <a:ext cx="9031287" cy="1727200"/>
          </a:xfrm>
          <a:prstGeom prst="rect">
            <a:avLst/>
          </a:prstGeom>
          <a:noFill/>
          <a:ln>
            <a:noFill/>
          </a:ln>
        </p:spPr>
      </p:pic>
      <p:sp>
        <p:nvSpPr>
          <p:cNvPr id="401" name="Google Shape;401;p1"/>
          <p:cNvSpPr txBox="1"/>
          <p:nvPr/>
        </p:nvSpPr>
        <p:spPr>
          <a:xfrm>
            <a:off x="473075" y="2555875"/>
            <a:ext cx="9031200" cy="461700"/>
          </a:xfrm>
          <a:prstGeom prst="rect">
            <a:avLst/>
          </a:prstGeom>
          <a:solidFill>
            <a:srgbClr val="FF996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Comparison of conventional and modern CNC technologies</a:t>
            </a:r>
            <a:endParaRPr/>
          </a:p>
        </p:txBody>
      </p:sp>
      <p:sp>
        <p:nvSpPr>
          <p:cNvPr id="402" name="Google Shape;402;p1"/>
          <p:cNvSpPr txBox="1"/>
          <p:nvPr/>
        </p:nvSpPr>
        <p:spPr>
          <a:xfrm>
            <a:off x="1511300" y="3924300"/>
            <a:ext cx="7561262"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Barbara Ciecińska</a:t>
            </a:r>
            <a:endParaRPr/>
          </a:p>
          <a:p>
            <a:pPr indent="0" lvl="0" marL="0" marR="0" rtl="0" algn="l">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Przemysław Podulka</a:t>
            </a:r>
            <a:endParaRPr/>
          </a:p>
          <a:p>
            <a:pPr indent="0" lvl="0" marL="0" marR="0" rtl="0" algn="l">
              <a:lnSpc>
                <a:spcPct val="100000"/>
              </a:lnSpc>
              <a:spcBef>
                <a:spcPts val="0"/>
              </a:spcBef>
              <a:spcAft>
                <a:spcPts val="0"/>
              </a:spcAft>
              <a:buClr>
                <a:schemeClr val="dk1"/>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Rzeszow University of Technology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10"/>
          <p:cNvSpPr txBox="1"/>
          <p:nvPr/>
        </p:nvSpPr>
        <p:spPr>
          <a:xfrm>
            <a:off x="887412" y="1435100"/>
            <a:ext cx="8256587" cy="1049337"/>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cap="none" strike="noStrike">
                <a:solidFill>
                  <a:srgbClr val="002060"/>
                </a:solidFill>
                <a:latin typeface="Arial"/>
                <a:ea typeface="Arial"/>
                <a:cs typeface="Arial"/>
                <a:sym typeface="Arial"/>
              </a:rPr>
              <a:t>The position of an object mounted in the jig or on a turntable in one fixture (set-up).</a:t>
            </a:r>
            <a:endParaRPr/>
          </a:p>
        </p:txBody>
      </p:sp>
      <p:pic>
        <p:nvPicPr>
          <p:cNvPr id="568" name="Google Shape;568;p10"/>
          <p:cNvPicPr preferRelativeResize="0"/>
          <p:nvPr/>
        </p:nvPicPr>
        <p:blipFill rotWithShape="1">
          <a:blip r:embed="rId3">
            <a:alphaModFix/>
          </a:blip>
          <a:srcRect b="0" l="0" r="0" t="0"/>
          <a:stretch/>
        </p:blipFill>
        <p:spPr>
          <a:xfrm>
            <a:off x="887412" y="3116262"/>
            <a:ext cx="4124325" cy="2479675"/>
          </a:xfrm>
          <a:prstGeom prst="rect">
            <a:avLst/>
          </a:prstGeom>
          <a:noFill/>
          <a:ln>
            <a:noFill/>
          </a:ln>
        </p:spPr>
      </p:pic>
      <p:pic>
        <p:nvPicPr>
          <p:cNvPr id="569" name="Google Shape;569;p10"/>
          <p:cNvPicPr preferRelativeResize="0"/>
          <p:nvPr/>
        </p:nvPicPr>
        <p:blipFill rotWithShape="1">
          <a:blip r:embed="rId4">
            <a:alphaModFix/>
          </a:blip>
          <a:srcRect b="0" l="0" r="0" t="0"/>
          <a:stretch/>
        </p:blipFill>
        <p:spPr>
          <a:xfrm>
            <a:off x="5275262" y="3128962"/>
            <a:ext cx="3721100" cy="2466975"/>
          </a:xfrm>
          <a:prstGeom prst="rect">
            <a:avLst/>
          </a:prstGeom>
          <a:noFill/>
          <a:ln>
            <a:noFill/>
          </a:ln>
        </p:spPr>
      </p:pic>
      <p:sp>
        <p:nvSpPr>
          <p:cNvPr id="570" name="Google Shape;570;p10"/>
          <p:cNvSpPr txBox="1"/>
          <p:nvPr/>
        </p:nvSpPr>
        <p:spPr>
          <a:xfrm>
            <a:off x="1727200" y="5795962"/>
            <a:ext cx="6553200" cy="608012"/>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An example of changing the position in the three-jaw chuck of the dividing head of milling machine</a:t>
            </a:r>
            <a:endParaRPr/>
          </a:p>
        </p:txBody>
      </p:sp>
      <p:cxnSp>
        <p:nvCxnSpPr>
          <p:cNvPr id="571" name="Google Shape;571;p10"/>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572" name="Google Shape;572;p10"/>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 </a:t>
            </a:r>
            <a:endParaRPr/>
          </a:p>
        </p:txBody>
      </p:sp>
      <p:sp>
        <p:nvSpPr>
          <p:cNvPr id="573" name="Google Shape;573;p10"/>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10/80</a:t>
            </a:r>
            <a:endParaRPr/>
          </a:p>
        </p:txBody>
      </p:sp>
      <p:cxnSp>
        <p:nvCxnSpPr>
          <p:cNvPr id="574" name="Google Shape;574;p10"/>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575" name="Google Shape;575;p10"/>
          <p:cNvSpPr txBox="1"/>
          <p:nvPr>
            <p:ph type="title"/>
          </p:nvPr>
        </p:nvSpPr>
        <p:spPr>
          <a:xfrm>
            <a:off x="503237" y="554037"/>
            <a:ext cx="8855075" cy="777875"/>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2400"/>
              <a:buNone/>
            </a:pPr>
            <a:r>
              <a:rPr b="1" i="0" lang="en-US" sz="2400" u="none">
                <a:solidFill>
                  <a:srgbClr val="002060"/>
                </a:solidFill>
                <a:latin typeface="Arial"/>
                <a:ea typeface="Arial"/>
                <a:cs typeface="Arial"/>
                <a:sym typeface="Arial"/>
              </a:rPr>
              <a:t>Position</a:t>
            </a:r>
            <a:endParaRPr/>
          </a:p>
        </p:txBody>
      </p:sp>
      <p:sp>
        <p:nvSpPr>
          <p:cNvPr id="576" name="Google Shape;576;p10"/>
          <p:cNvSpPr txBox="1"/>
          <p:nvPr/>
        </p:nvSpPr>
        <p:spPr>
          <a:xfrm>
            <a:off x="887412" y="2011362"/>
            <a:ext cx="8256587" cy="104775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cap="none" strike="noStrike">
                <a:solidFill>
                  <a:srgbClr val="002060"/>
                </a:solidFill>
                <a:latin typeface="Arial"/>
                <a:ea typeface="Arial"/>
                <a:cs typeface="Arial"/>
                <a:sym typeface="Arial"/>
              </a:rPr>
              <a:t>Change of position is achieved without unfastening the workpiece.</a:t>
            </a:r>
            <a:endParaRPr/>
          </a:p>
        </p:txBody>
      </p:sp>
      <p:sp>
        <p:nvSpPr>
          <p:cNvPr id="577" name="Google Shape;577;p10"/>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500"/>
                                        <p:tgtEl>
                                          <p:spTgt spid="5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76"/>
                                        </p:tgtEl>
                                        <p:attrNameLst>
                                          <p:attrName>style.visibility</p:attrName>
                                        </p:attrNameLst>
                                      </p:cBhvr>
                                      <p:to>
                                        <p:strVal val="visible"/>
                                      </p:to>
                                    </p:set>
                                    <p:animEffect filter="fade" transition="in">
                                      <p:cBhvr>
                                        <p:cTn dur="500"/>
                                        <p:tgtEl>
                                          <p:spTgt spid="5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11"/>
          <p:cNvSpPr txBox="1"/>
          <p:nvPr/>
        </p:nvSpPr>
        <p:spPr>
          <a:xfrm>
            <a:off x="936625" y="1403350"/>
            <a:ext cx="8064500" cy="1800225"/>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Cut is a part of an operation that changes the shape, dimensions, roughness, mechanical properties, or physical condition of an object in whole or in part.</a:t>
            </a:r>
            <a:endParaRPr/>
          </a:p>
        </p:txBody>
      </p:sp>
      <p:cxnSp>
        <p:nvCxnSpPr>
          <p:cNvPr id="583" name="Google Shape;583;p11"/>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584" name="Google Shape;584;p11"/>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 </a:t>
            </a:r>
            <a:endParaRPr/>
          </a:p>
        </p:txBody>
      </p:sp>
      <p:sp>
        <p:nvSpPr>
          <p:cNvPr id="585" name="Google Shape;585;p11"/>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11/80</a:t>
            </a:r>
            <a:endParaRPr/>
          </a:p>
        </p:txBody>
      </p:sp>
      <p:cxnSp>
        <p:nvCxnSpPr>
          <p:cNvPr id="586" name="Google Shape;586;p11"/>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587" name="Google Shape;587;p11"/>
          <p:cNvSpPr txBox="1"/>
          <p:nvPr>
            <p:ph type="title"/>
          </p:nvPr>
        </p:nvSpPr>
        <p:spPr>
          <a:xfrm>
            <a:off x="503237" y="554037"/>
            <a:ext cx="8855075" cy="777875"/>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2400"/>
              <a:buNone/>
            </a:pPr>
            <a:r>
              <a:rPr b="1" i="0" lang="en-US" sz="2400" u="none">
                <a:solidFill>
                  <a:srgbClr val="002060"/>
                </a:solidFill>
                <a:latin typeface="Arial"/>
                <a:ea typeface="Arial"/>
                <a:cs typeface="Arial"/>
                <a:sym typeface="Arial"/>
              </a:rPr>
              <a:t>Cut</a:t>
            </a:r>
            <a:endParaRPr/>
          </a:p>
        </p:txBody>
      </p:sp>
      <p:sp>
        <p:nvSpPr>
          <p:cNvPr id="588" name="Google Shape;588;p11"/>
          <p:cNvSpPr txBox="1"/>
          <p:nvPr/>
        </p:nvSpPr>
        <p:spPr>
          <a:xfrm>
            <a:off x="935037" y="3203575"/>
            <a:ext cx="8064500" cy="63976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Constant:</a:t>
            </a:r>
            <a:endParaRPr/>
          </a:p>
        </p:txBody>
      </p:sp>
      <p:sp>
        <p:nvSpPr>
          <p:cNvPr id="589" name="Google Shape;589;p11"/>
          <p:cNvSpPr txBox="1"/>
          <p:nvPr/>
        </p:nvSpPr>
        <p:spPr>
          <a:xfrm>
            <a:off x="935037" y="3708400"/>
            <a:ext cx="8064500" cy="57626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 Surface;</a:t>
            </a:r>
            <a:endParaRPr/>
          </a:p>
        </p:txBody>
      </p:sp>
      <p:sp>
        <p:nvSpPr>
          <p:cNvPr id="590" name="Google Shape;590;p11"/>
          <p:cNvSpPr txBox="1"/>
          <p:nvPr/>
        </p:nvSpPr>
        <p:spPr>
          <a:xfrm>
            <a:off x="935037" y="4067175"/>
            <a:ext cx="8064500" cy="79216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 Tools or devices;</a:t>
            </a:r>
            <a:endParaRPr/>
          </a:p>
        </p:txBody>
      </p:sp>
      <p:sp>
        <p:nvSpPr>
          <p:cNvPr id="591" name="Google Shape;591;p11"/>
          <p:cNvSpPr txBox="1"/>
          <p:nvPr/>
        </p:nvSpPr>
        <p:spPr>
          <a:xfrm>
            <a:off x="935037" y="4581525"/>
            <a:ext cx="8064500" cy="91757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 Processing parameters specific to a given process</a:t>
            </a:r>
            <a:endParaRPr/>
          </a:p>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  (cutting speed, heating temperature, etc.).</a:t>
            </a:r>
            <a:endParaRPr/>
          </a:p>
        </p:txBody>
      </p:sp>
      <p:sp>
        <p:nvSpPr>
          <p:cNvPr id="592" name="Google Shape;592;p11"/>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500"/>
                                        <p:tgtEl>
                                          <p:spTgt spid="5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500"/>
                                        <p:tgtEl>
                                          <p:spTgt spid="5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500"/>
                                        <p:tgtEl>
                                          <p:spTgt spid="5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500"/>
                                        <p:tgtEl>
                                          <p:spTgt spid="5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12"/>
          <p:cNvSpPr txBox="1"/>
          <p:nvPr/>
        </p:nvSpPr>
        <p:spPr>
          <a:xfrm>
            <a:off x="1008062" y="1331912"/>
            <a:ext cx="7777162" cy="935037"/>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The cut (treatment) takes place when the following are processed:</a:t>
            </a:r>
            <a:endParaRPr/>
          </a:p>
        </p:txBody>
      </p:sp>
      <p:pic>
        <p:nvPicPr>
          <p:cNvPr id="598" name="Google Shape;598;p12"/>
          <p:cNvPicPr preferRelativeResize="0"/>
          <p:nvPr/>
        </p:nvPicPr>
        <p:blipFill rotWithShape="1">
          <a:blip r:embed="rId3">
            <a:alphaModFix/>
          </a:blip>
          <a:srcRect b="4996" l="19982" r="24984" t="34994"/>
          <a:stretch/>
        </p:blipFill>
        <p:spPr>
          <a:xfrm>
            <a:off x="2160587" y="3348037"/>
            <a:ext cx="5975350" cy="2592387"/>
          </a:xfrm>
          <a:prstGeom prst="rect">
            <a:avLst/>
          </a:prstGeom>
          <a:noFill/>
          <a:ln>
            <a:noFill/>
          </a:ln>
        </p:spPr>
      </p:pic>
      <p:sp>
        <p:nvSpPr>
          <p:cNvPr id="599" name="Google Shape;599;p12"/>
          <p:cNvSpPr txBox="1"/>
          <p:nvPr/>
        </p:nvSpPr>
        <p:spPr>
          <a:xfrm>
            <a:off x="2887662" y="6011862"/>
            <a:ext cx="1258887" cy="355600"/>
          </a:xfrm>
          <a:prstGeom prst="rect">
            <a:avLst/>
          </a:prstGeom>
          <a:noFill/>
          <a:ln>
            <a:noFill/>
          </a:ln>
        </p:spPr>
        <p:txBody>
          <a:bodyPr anchorCtr="1" anchor="t" bIns="44975" lIns="90000" spcFirstLastPara="1" rIns="90000" wrap="square" tIns="44975">
            <a:spAutoFit/>
          </a:bodyPr>
          <a:lstStyle/>
          <a:p>
            <a:pPr indent="0" lvl="0" marL="0" marR="0" rtl="0" algn="ctr">
              <a:lnSpc>
                <a:spcPct val="100000"/>
              </a:lnSpc>
              <a:spcBef>
                <a:spcPts val="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Simple cut</a:t>
            </a:r>
            <a:endParaRPr/>
          </a:p>
        </p:txBody>
      </p:sp>
      <p:sp>
        <p:nvSpPr>
          <p:cNvPr id="600" name="Google Shape;600;p12"/>
          <p:cNvSpPr txBox="1"/>
          <p:nvPr/>
        </p:nvSpPr>
        <p:spPr>
          <a:xfrm>
            <a:off x="5911850" y="6011862"/>
            <a:ext cx="1463675" cy="355600"/>
          </a:xfrm>
          <a:prstGeom prst="rect">
            <a:avLst/>
          </a:prstGeom>
          <a:noFill/>
          <a:ln>
            <a:noFill/>
          </a:ln>
        </p:spPr>
        <p:txBody>
          <a:bodyPr anchorCtr="1" anchor="t" bIns="44975" lIns="90000" spcFirstLastPara="1" rIns="90000" wrap="square" tIns="44975">
            <a:spAutoFit/>
          </a:bodyPr>
          <a:lstStyle/>
          <a:p>
            <a:pPr indent="0" lvl="0" marL="0" marR="0" rtl="0" algn="ctr">
              <a:lnSpc>
                <a:spcPct val="100000"/>
              </a:lnSpc>
              <a:spcBef>
                <a:spcPts val="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Complex cut</a:t>
            </a:r>
            <a:endParaRPr/>
          </a:p>
        </p:txBody>
      </p:sp>
      <p:cxnSp>
        <p:nvCxnSpPr>
          <p:cNvPr id="601" name="Google Shape;601;p12"/>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02" name="Google Shape;602;p12"/>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 </a:t>
            </a:r>
            <a:endParaRPr/>
          </a:p>
        </p:txBody>
      </p:sp>
      <p:sp>
        <p:nvSpPr>
          <p:cNvPr id="603" name="Google Shape;603;p12"/>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12/80</a:t>
            </a:r>
            <a:endParaRPr/>
          </a:p>
        </p:txBody>
      </p:sp>
      <p:cxnSp>
        <p:nvCxnSpPr>
          <p:cNvPr id="604" name="Google Shape;604;p12"/>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05" name="Google Shape;605;p12"/>
          <p:cNvSpPr txBox="1"/>
          <p:nvPr>
            <p:ph type="title"/>
          </p:nvPr>
        </p:nvSpPr>
        <p:spPr>
          <a:xfrm>
            <a:off x="503237" y="554037"/>
            <a:ext cx="8855075" cy="777875"/>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2400"/>
              <a:buNone/>
            </a:pPr>
            <a:r>
              <a:rPr b="1" i="0" lang="en-US" sz="2400" u="none">
                <a:solidFill>
                  <a:srgbClr val="002060"/>
                </a:solidFill>
                <a:latin typeface="Arial"/>
                <a:ea typeface="Arial"/>
                <a:cs typeface="Arial"/>
                <a:sym typeface="Arial"/>
              </a:rPr>
              <a:t>Cut</a:t>
            </a:r>
            <a:endParaRPr/>
          </a:p>
        </p:txBody>
      </p:sp>
      <p:sp>
        <p:nvSpPr>
          <p:cNvPr id="606" name="Google Shape;606;p12"/>
          <p:cNvSpPr txBox="1"/>
          <p:nvPr/>
        </p:nvSpPr>
        <p:spPr>
          <a:xfrm>
            <a:off x="1008062" y="2051050"/>
            <a:ext cx="7777162" cy="576262"/>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 one surface with one tool - this is a simple cut</a:t>
            </a:r>
            <a:endParaRPr/>
          </a:p>
        </p:txBody>
      </p:sp>
      <p:sp>
        <p:nvSpPr>
          <p:cNvPr id="607" name="Google Shape;607;p12"/>
          <p:cNvSpPr txBox="1"/>
          <p:nvPr/>
        </p:nvSpPr>
        <p:spPr>
          <a:xfrm>
            <a:off x="1008062" y="2416175"/>
            <a:ext cx="8064500" cy="931862"/>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 a set of surfaces with a set of tools - it is a complex cut</a:t>
            </a:r>
            <a:endParaRPr/>
          </a:p>
          <a:p>
            <a:pPr indent="0" lvl="0" marL="0" marR="0" rtl="0" algn="just">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    with fixed parameters.</a:t>
            </a:r>
            <a:endParaRPr/>
          </a:p>
        </p:txBody>
      </p:sp>
      <p:sp>
        <p:nvSpPr>
          <p:cNvPr id="608" name="Google Shape;608;p12"/>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5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500"/>
                                        <p:tgtEl>
                                          <p:spTgt spid="59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500"/>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13"/>
          <p:cNvSpPr txBox="1"/>
          <p:nvPr/>
        </p:nvSpPr>
        <p:spPr>
          <a:xfrm>
            <a:off x="1008062" y="1331912"/>
            <a:ext cx="7920037" cy="117157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The part of the operation in which one layer of material is removed. </a:t>
            </a:r>
            <a:endParaRPr/>
          </a:p>
        </p:txBody>
      </p:sp>
      <p:pic>
        <p:nvPicPr>
          <p:cNvPr id="614" name="Google Shape;614;p13"/>
          <p:cNvPicPr preferRelativeResize="0"/>
          <p:nvPr/>
        </p:nvPicPr>
        <p:blipFill rotWithShape="1">
          <a:blip r:embed="rId3">
            <a:alphaModFix/>
          </a:blip>
          <a:srcRect b="0" l="0" r="0" t="0"/>
          <a:stretch/>
        </p:blipFill>
        <p:spPr>
          <a:xfrm>
            <a:off x="4103687" y="3165475"/>
            <a:ext cx="3960812" cy="2630487"/>
          </a:xfrm>
          <a:prstGeom prst="rect">
            <a:avLst/>
          </a:prstGeom>
          <a:noFill/>
          <a:ln>
            <a:noFill/>
          </a:ln>
        </p:spPr>
      </p:pic>
      <p:sp>
        <p:nvSpPr>
          <p:cNvPr id="615" name="Google Shape;615;p13"/>
          <p:cNvSpPr txBox="1"/>
          <p:nvPr/>
        </p:nvSpPr>
        <p:spPr>
          <a:xfrm>
            <a:off x="633412" y="4025900"/>
            <a:ext cx="3182937" cy="798512"/>
          </a:xfrm>
          <a:prstGeom prst="rect">
            <a:avLst/>
          </a:prstGeom>
          <a:noFill/>
          <a:ln>
            <a:noFill/>
          </a:ln>
        </p:spPr>
        <p:txBody>
          <a:bodyPr anchorCtr="1" anchor="t" bIns="44975" lIns="90000" spcFirstLastPara="1" rIns="90000" wrap="square" tIns="44975">
            <a:spAutoFit/>
          </a:bodyPr>
          <a:lstStyle/>
          <a:p>
            <a:pPr indent="0" lvl="0" marL="0" marR="0" rtl="0" algn="ctr">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Removing of material:</a:t>
            </a:r>
            <a:endParaRPr/>
          </a:p>
          <a:p>
            <a:pPr indent="0" lvl="0" marL="0" marR="0" rtl="0" algn="ctr">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1 layer = 1 path</a:t>
            </a:r>
            <a:endParaRPr/>
          </a:p>
        </p:txBody>
      </p:sp>
      <p:sp>
        <p:nvSpPr>
          <p:cNvPr id="616" name="Google Shape;616;p13"/>
          <p:cNvSpPr/>
          <p:nvPr/>
        </p:nvSpPr>
        <p:spPr>
          <a:xfrm flipH="1">
            <a:off x="4608512" y="4779962"/>
            <a:ext cx="1223962" cy="546100"/>
          </a:xfrm>
          <a:custGeom>
            <a:rect b="b" l="l" r="r" t="t"/>
            <a:pathLst>
              <a:path extrusionOk="0" h="546100" w="1223962">
                <a:moveTo>
                  <a:pt x="0" y="0"/>
                </a:moveTo>
                <a:lnTo>
                  <a:pt x="1223962" y="546100"/>
                </a:lnTo>
              </a:path>
            </a:pathLst>
          </a:custGeom>
          <a:noFill/>
          <a:ln cap="flat" cmpd="sng" w="71975">
            <a:solidFill>
              <a:srgbClr val="FFFF00"/>
            </a:solidFill>
            <a:prstDash val="solid"/>
            <a:miter lim="800000"/>
            <a:headEnd len="med" w="med" type="none"/>
            <a:tailEnd len="med" w="med" type="none"/>
          </a:ln>
        </p:spPr>
        <p:txBody>
          <a:bodyPr anchorCtr="0" anchor="ctr" bIns="80975" lIns="126000" spcFirstLastPara="1" rIns="126000" wrap="square" tIns="80975">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617" name="Google Shape;617;p13"/>
          <p:cNvSpPr/>
          <p:nvPr/>
        </p:nvSpPr>
        <p:spPr>
          <a:xfrm>
            <a:off x="3384550" y="4583112"/>
            <a:ext cx="1444625" cy="546100"/>
          </a:xfrm>
          <a:custGeom>
            <a:rect b="b" l="l" r="r" t="t"/>
            <a:pathLst>
              <a:path extrusionOk="0" h="546100" w="1444625">
                <a:moveTo>
                  <a:pt x="0" y="0"/>
                </a:moveTo>
                <a:lnTo>
                  <a:pt x="1444625" y="546100"/>
                </a:lnTo>
              </a:path>
            </a:pathLst>
          </a:custGeom>
          <a:noFill/>
          <a:ln cap="flat" cmpd="sng" w="35975">
            <a:solidFill>
              <a:srgbClr val="FF0000"/>
            </a:solidFill>
            <a:prstDash val="solid"/>
            <a:miter lim="800000"/>
            <a:headEnd len="med" w="med" type="none"/>
            <a:tailEnd len="med" w="med" type="stealth"/>
          </a:ln>
        </p:spPr>
        <p:txBody>
          <a:bodyPr anchorCtr="0" anchor="ctr" bIns="63000" lIns="107975" spcFirstLastPara="1" rIns="107975" wrap="square" tIns="630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618" name="Google Shape;618;p13"/>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19" name="Google Shape;619;p13"/>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620" name="Google Shape;620;p13"/>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13/80</a:t>
            </a:r>
            <a:endParaRPr/>
          </a:p>
        </p:txBody>
      </p:sp>
      <p:cxnSp>
        <p:nvCxnSpPr>
          <p:cNvPr id="621" name="Google Shape;621;p13"/>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22" name="Google Shape;622;p13"/>
          <p:cNvSpPr txBox="1"/>
          <p:nvPr>
            <p:ph type="title"/>
          </p:nvPr>
        </p:nvSpPr>
        <p:spPr>
          <a:xfrm>
            <a:off x="503237" y="554037"/>
            <a:ext cx="8855075" cy="777875"/>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2400"/>
              <a:buNone/>
            </a:pPr>
            <a:r>
              <a:rPr b="1" i="0" lang="en-US" sz="2400" u="none">
                <a:solidFill>
                  <a:srgbClr val="002060"/>
                </a:solidFill>
                <a:latin typeface="Arial"/>
                <a:ea typeface="Arial"/>
                <a:cs typeface="Arial"/>
                <a:sym typeface="Arial"/>
              </a:rPr>
              <a:t>Path</a:t>
            </a:r>
            <a:endParaRPr/>
          </a:p>
        </p:txBody>
      </p:sp>
      <p:sp>
        <p:nvSpPr>
          <p:cNvPr id="623" name="Google Shape;623;p13"/>
          <p:cNvSpPr txBox="1"/>
          <p:nvPr/>
        </p:nvSpPr>
        <p:spPr>
          <a:xfrm>
            <a:off x="1008062" y="2371725"/>
            <a:ext cx="7920037" cy="560387"/>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400"/>
              <a:buFont typeface="Arial"/>
              <a:buNone/>
            </a:pPr>
            <a:r>
              <a:rPr b="0" i="0" lang="en-US" sz="2400" u="none">
                <a:solidFill>
                  <a:srgbClr val="002060"/>
                </a:solidFill>
                <a:latin typeface="Arial"/>
                <a:ea typeface="Arial"/>
                <a:cs typeface="Arial"/>
                <a:sym typeface="Arial"/>
              </a:rPr>
              <a:t>If there is only one path - it will also be a cut.</a:t>
            </a:r>
            <a:endParaRPr/>
          </a:p>
        </p:txBody>
      </p:sp>
      <p:sp>
        <p:nvSpPr>
          <p:cNvPr id="624" name="Google Shape;624;p13"/>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500"/>
                                        <p:tgtEl>
                                          <p:spTgt spid="6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par>
                                <p:cTn fill="hold" nodeType="with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14"/>
          <p:cNvSpPr txBox="1"/>
          <p:nvPr/>
        </p:nvSpPr>
        <p:spPr>
          <a:xfrm>
            <a:off x="647700" y="2195512"/>
            <a:ext cx="8569325" cy="2376487"/>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Example:</a:t>
            </a:r>
            <a:endParaRPr/>
          </a:p>
          <a:p>
            <a:pPr indent="0" lvl="0" marL="0" marR="0" rtl="0" algn="l">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a:t>
            </a:r>
            <a:r>
              <a:rPr b="0" i="0" lang="en-US" sz="1800" u="none">
                <a:solidFill>
                  <a:srgbClr val="002060"/>
                </a:solidFill>
                <a:latin typeface="Arial"/>
                <a:ea typeface="Arial"/>
                <a:cs typeface="Arial"/>
                <a:sym typeface="Arial"/>
              </a:rPr>
              <a:t>starting the machine - pressing a button</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a:t>
            </a:r>
            <a:r>
              <a:rPr b="0" i="0" lang="en-US" sz="1800" u="none">
                <a:solidFill>
                  <a:srgbClr val="002060"/>
                </a:solidFill>
                <a:latin typeface="Arial"/>
                <a:ea typeface="Arial"/>
                <a:cs typeface="Arial"/>
                <a:sym typeface="Arial"/>
              </a:rPr>
              <a:t> turning on the spindle rotation</a:t>
            </a:r>
            <a:endParaRPr/>
          </a:p>
          <a:p>
            <a:pPr indent="0" lvl="0" marL="0" marR="0" rtl="0" algn="l">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a:t>
            </a:r>
            <a:endParaRPr/>
          </a:p>
          <a:p>
            <a:pPr indent="0" lvl="0" marL="0" marR="0" rtl="0" algn="l">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a:t>
            </a:r>
            <a:r>
              <a:rPr b="0" i="0" lang="en-US" sz="1800" u="none">
                <a:solidFill>
                  <a:srgbClr val="002060"/>
                </a:solidFill>
                <a:latin typeface="Arial"/>
                <a:ea typeface="Arial"/>
                <a:cs typeface="Arial"/>
                <a:sym typeface="Arial"/>
              </a:rPr>
              <a:t>switching on the feed</a:t>
            </a:r>
            <a:endParaRPr/>
          </a:p>
        </p:txBody>
      </p:sp>
      <p:sp>
        <p:nvSpPr>
          <p:cNvPr id="630" name="Google Shape;630;p14"/>
          <p:cNvSpPr txBox="1"/>
          <p:nvPr/>
        </p:nvSpPr>
        <p:spPr>
          <a:xfrm>
            <a:off x="647700" y="1403350"/>
            <a:ext cx="8569325" cy="86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Part of an operation or cut that is a separate activity for performing a specific task.</a:t>
            </a:r>
            <a:endParaRPr/>
          </a:p>
        </p:txBody>
      </p:sp>
      <p:pic>
        <p:nvPicPr>
          <p:cNvPr id="631" name="Google Shape;631;p14"/>
          <p:cNvPicPr preferRelativeResize="0"/>
          <p:nvPr/>
        </p:nvPicPr>
        <p:blipFill rotWithShape="1">
          <a:blip r:embed="rId3">
            <a:alphaModFix/>
          </a:blip>
          <a:srcRect b="0" l="0" r="0" t="0"/>
          <a:stretch/>
        </p:blipFill>
        <p:spPr>
          <a:xfrm>
            <a:off x="5832475" y="2339975"/>
            <a:ext cx="3024187" cy="4030662"/>
          </a:xfrm>
          <a:prstGeom prst="rect">
            <a:avLst/>
          </a:prstGeom>
          <a:noFill/>
          <a:ln>
            <a:noFill/>
          </a:ln>
        </p:spPr>
      </p:pic>
      <p:sp>
        <p:nvSpPr>
          <p:cNvPr id="632" name="Google Shape;632;p14"/>
          <p:cNvSpPr/>
          <p:nvPr/>
        </p:nvSpPr>
        <p:spPr>
          <a:xfrm>
            <a:off x="5040312" y="2987675"/>
            <a:ext cx="3240087" cy="576262"/>
          </a:xfrm>
          <a:custGeom>
            <a:rect b="b" l="l" r="r" t="t"/>
            <a:pathLst>
              <a:path extrusionOk="0" h="576263" w="3240087">
                <a:moveTo>
                  <a:pt x="0" y="0"/>
                </a:moveTo>
                <a:lnTo>
                  <a:pt x="3240087" y="576263"/>
                </a:lnTo>
              </a:path>
            </a:pathLst>
          </a:custGeom>
          <a:noFill/>
          <a:ln cap="flat" cmpd="sng" w="35975">
            <a:solidFill>
              <a:srgbClr val="FF0000"/>
            </a:solidFill>
            <a:prstDash val="solid"/>
            <a:miter lim="800000"/>
            <a:headEnd len="med" w="med" type="none"/>
            <a:tailEnd len="med" w="med" type="stealth"/>
          </a:ln>
        </p:spPr>
        <p:txBody>
          <a:bodyPr anchorCtr="0" anchor="ctr" bIns="63000" lIns="107975" spcFirstLastPara="1" rIns="107975" wrap="square" tIns="630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633" name="Google Shape;633;p14"/>
          <p:cNvSpPr/>
          <p:nvPr/>
        </p:nvSpPr>
        <p:spPr>
          <a:xfrm>
            <a:off x="3095625" y="4224337"/>
            <a:ext cx="3529012" cy="203200"/>
          </a:xfrm>
          <a:custGeom>
            <a:rect b="b" l="l" r="r" t="t"/>
            <a:pathLst>
              <a:path extrusionOk="0" h="203200" w="3529013">
                <a:moveTo>
                  <a:pt x="0" y="0"/>
                </a:moveTo>
                <a:lnTo>
                  <a:pt x="3529013" y="203200"/>
                </a:lnTo>
              </a:path>
            </a:pathLst>
          </a:custGeom>
          <a:noFill/>
          <a:ln cap="flat" cmpd="sng" w="35975">
            <a:solidFill>
              <a:srgbClr val="FF0000"/>
            </a:solidFill>
            <a:prstDash val="solid"/>
            <a:miter lim="800000"/>
            <a:headEnd len="med" w="med" type="none"/>
            <a:tailEnd len="med" w="med" type="stealth"/>
          </a:ln>
        </p:spPr>
        <p:txBody>
          <a:bodyPr anchorCtr="0" anchor="ctr" bIns="63000" lIns="107975" spcFirstLastPara="1" rIns="107975" wrap="square" tIns="630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634" name="Google Shape;634;p14"/>
          <p:cNvSpPr/>
          <p:nvPr/>
        </p:nvSpPr>
        <p:spPr>
          <a:xfrm>
            <a:off x="4262437" y="3635375"/>
            <a:ext cx="2952750" cy="85725"/>
          </a:xfrm>
          <a:custGeom>
            <a:rect b="b" l="l" r="r" t="t"/>
            <a:pathLst>
              <a:path extrusionOk="0" h="85725" w="2952750">
                <a:moveTo>
                  <a:pt x="0" y="0"/>
                </a:moveTo>
                <a:lnTo>
                  <a:pt x="2952750" y="85725"/>
                </a:lnTo>
              </a:path>
            </a:pathLst>
          </a:custGeom>
          <a:noFill/>
          <a:ln cap="flat" cmpd="sng" w="35975">
            <a:solidFill>
              <a:srgbClr val="FF0000"/>
            </a:solidFill>
            <a:prstDash val="solid"/>
            <a:miter lim="800000"/>
            <a:headEnd len="med" w="med" type="none"/>
            <a:tailEnd len="med" w="med" type="stealth"/>
          </a:ln>
        </p:spPr>
        <p:txBody>
          <a:bodyPr anchorCtr="0" anchor="ctr" bIns="63000" lIns="107975" spcFirstLastPara="1" rIns="107975" wrap="square" tIns="630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635" name="Google Shape;635;p14"/>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36" name="Google Shape;636;p14"/>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637" name="Google Shape;637;p14"/>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14/80</a:t>
            </a:r>
            <a:endParaRPr/>
          </a:p>
        </p:txBody>
      </p:sp>
      <p:cxnSp>
        <p:nvCxnSpPr>
          <p:cNvPr id="638" name="Google Shape;638;p14"/>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39" name="Google Shape;639;p14"/>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Activity</a:t>
            </a:r>
            <a:endParaRPr/>
          </a:p>
        </p:txBody>
      </p:sp>
      <p:sp>
        <p:nvSpPr>
          <p:cNvPr id="640" name="Google Shape;640;p14"/>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5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gtEl>
                                        <p:attrNameLst>
                                          <p:attrName>style.visibility</p:attrName>
                                        </p:attrNameLst>
                                      </p:cBhvr>
                                      <p:to>
                                        <p:strVal val="visible"/>
                                      </p:to>
                                    </p:set>
                                    <p:animEffect filter="fade" transition="in">
                                      <p:cBhvr>
                                        <p:cTn dur="500"/>
                                        <p:tgtEl>
                                          <p:spTgt spid="62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5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5"/>
          <p:cNvSpPr txBox="1"/>
          <p:nvPr/>
        </p:nvSpPr>
        <p:spPr>
          <a:xfrm>
            <a:off x="1152525" y="1547812"/>
            <a:ext cx="7416800" cy="1079500"/>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The smallest component of an activity that can be clearly defined with one task.</a:t>
            </a:r>
            <a:endParaRPr/>
          </a:p>
        </p:txBody>
      </p:sp>
      <p:cxnSp>
        <p:nvCxnSpPr>
          <p:cNvPr id="647" name="Google Shape;647;p15"/>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48" name="Google Shape;648;p15"/>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649" name="Google Shape;649;p15"/>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15/80</a:t>
            </a:r>
            <a:endParaRPr/>
          </a:p>
        </p:txBody>
      </p:sp>
      <p:cxnSp>
        <p:nvCxnSpPr>
          <p:cNvPr id="650" name="Google Shape;650;p15"/>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51" name="Google Shape;651;p15"/>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Therblig</a:t>
            </a:r>
            <a:endParaRPr/>
          </a:p>
        </p:txBody>
      </p:sp>
      <p:sp>
        <p:nvSpPr>
          <p:cNvPr id="652" name="Google Shape;652;p15"/>
          <p:cNvSpPr txBox="1"/>
          <p:nvPr/>
        </p:nvSpPr>
        <p:spPr>
          <a:xfrm>
            <a:off x="1152525" y="2627312"/>
            <a:ext cx="7416800" cy="2798762"/>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Example:</a:t>
            </a:r>
            <a:endParaRPr/>
          </a:p>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Activity - changing the rotation of the lathe</a:t>
            </a:r>
            <a:endParaRPr/>
          </a:p>
          <a:p>
            <a:pPr indent="0" lvl="0" marL="0" marR="0" rtl="0" algn="just">
              <a:lnSpc>
                <a:spcPct val="100000"/>
              </a:lnSpc>
              <a:spcBef>
                <a:spcPts val="0"/>
              </a:spcBef>
              <a:spcAft>
                <a:spcPts val="0"/>
              </a:spcAft>
              <a:buClr>
                <a:schemeClr val="dk1"/>
              </a:buClr>
              <a:buSzPts val="2000"/>
              <a:buFont typeface="Arial"/>
              <a:buNone/>
            </a:pPr>
            <a:r>
              <a:t/>
            </a:r>
            <a:endParaRPr b="0" i="0" sz="2000" u="non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2060"/>
              </a:buClr>
              <a:buSzPts val="2000"/>
              <a:buFont typeface="Calibri"/>
              <a:buNone/>
            </a:pPr>
            <a:r>
              <a:rPr b="0" i="0" lang="en-US" sz="2000" u="none">
                <a:solidFill>
                  <a:srgbClr val="002060"/>
                </a:solidFill>
                <a:latin typeface="Calibri"/>
                <a:ea typeface="Calibri"/>
                <a:cs typeface="Calibri"/>
                <a:sym typeface="Calibri"/>
              </a:rPr>
              <a:t>↓</a:t>
            </a:r>
            <a:endParaRPr/>
          </a:p>
          <a:p>
            <a:pPr indent="0" lvl="0" marL="0" marR="0" rtl="0" algn="ctr">
              <a:lnSpc>
                <a:spcPct val="100000"/>
              </a:lnSpc>
              <a:spcBef>
                <a:spcPts val="0"/>
              </a:spcBef>
              <a:spcAft>
                <a:spcPts val="0"/>
              </a:spcAft>
              <a:buClr>
                <a:schemeClr val="dk1"/>
              </a:buClr>
              <a:buSzPts val="2000"/>
              <a:buFont typeface="Arial"/>
              <a:buNone/>
            </a:pPr>
            <a:r>
              <a:t/>
            </a:r>
            <a:endParaRPr b="0" i="0" sz="2000" u="none">
              <a:solidFill>
                <a:srgbClr val="002060"/>
              </a:solidFill>
              <a:latin typeface="Arial"/>
              <a:ea typeface="Arial"/>
              <a:cs typeface="Arial"/>
              <a:sym typeface="Arial"/>
            </a:endParaRPr>
          </a:p>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Therblig 1 – </a:t>
            </a:r>
            <a:r>
              <a:rPr b="0" i="0" lang="en-US" sz="1800" u="none">
                <a:solidFill>
                  <a:srgbClr val="002060"/>
                </a:solidFill>
                <a:latin typeface="Arial"/>
                <a:ea typeface="Arial"/>
                <a:cs typeface="Arial"/>
                <a:sym typeface="Arial"/>
              </a:rPr>
              <a:t>grasping the lever</a:t>
            </a:r>
            <a:endParaRPr/>
          </a:p>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Therblig 2 – </a:t>
            </a:r>
            <a:r>
              <a:rPr b="0" i="0" lang="en-US" sz="1800" u="none">
                <a:solidFill>
                  <a:srgbClr val="002060"/>
                </a:solidFill>
                <a:latin typeface="Arial"/>
                <a:ea typeface="Arial"/>
                <a:cs typeface="Arial"/>
                <a:sym typeface="Arial"/>
              </a:rPr>
              <a:t>pushing it into the correct position</a:t>
            </a:r>
            <a:endParaRPr/>
          </a:p>
        </p:txBody>
      </p:sp>
      <p:sp>
        <p:nvSpPr>
          <p:cNvPr id="653" name="Google Shape;653;p15"/>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500"/>
                                        <p:tgtEl>
                                          <p:spTgt spid="6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16"/>
          <p:cNvSpPr txBox="1"/>
          <p:nvPr/>
        </p:nvSpPr>
        <p:spPr>
          <a:xfrm>
            <a:off x="1165225" y="1692275"/>
            <a:ext cx="7907337" cy="863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There are </a:t>
            </a:r>
            <a:r>
              <a:rPr b="1" i="0" lang="en-US" sz="2000" u="none">
                <a:solidFill>
                  <a:srgbClr val="002060"/>
                </a:solidFill>
                <a:latin typeface="Arial"/>
                <a:ea typeface="Arial"/>
                <a:cs typeface="Arial"/>
                <a:sym typeface="Arial"/>
              </a:rPr>
              <a:t>changes</a:t>
            </a:r>
            <a:r>
              <a:rPr b="0" i="0" lang="en-US" sz="2000" u="none">
                <a:solidFill>
                  <a:srgbClr val="002060"/>
                </a:solidFill>
                <a:latin typeface="Arial"/>
                <a:ea typeface="Arial"/>
                <a:cs typeface="Arial"/>
                <a:sym typeface="Arial"/>
              </a:rPr>
              <a:t> in the technological process of parts: </a:t>
            </a:r>
            <a:endParaRPr/>
          </a:p>
        </p:txBody>
      </p:sp>
      <p:cxnSp>
        <p:nvCxnSpPr>
          <p:cNvPr id="659" name="Google Shape;659;p16"/>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60" name="Google Shape;660;p16"/>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661" name="Google Shape;661;p16"/>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16/80</a:t>
            </a:r>
            <a:endParaRPr/>
          </a:p>
        </p:txBody>
      </p:sp>
      <p:cxnSp>
        <p:nvCxnSpPr>
          <p:cNvPr id="662" name="Google Shape;662;p16"/>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63" name="Google Shape;663;p16"/>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Modifications in the TP</a:t>
            </a:r>
            <a:endParaRPr/>
          </a:p>
        </p:txBody>
      </p:sp>
      <p:sp>
        <p:nvSpPr>
          <p:cNvPr id="664" name="Google Shape;664;p16"/>
          <p:cNvSpPr txBox="1"/>
          <p:nvPr/>
        </p:nvSpPr>
        <p:spPr>
          <a:xfrm>
            <a:off x="1152525" y="2555875"/>
            <a:ext cx="7920037" cy="79216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1) </a:t>
            </a:r>
            <a:r>
              <a:rPr b="0" i="0" lang="en-US" sz="2000" u="sng">
                <a:solidFill>
                  <a:srgbClr val="002060"/>
                </a:solidFill>
                <a:latin typeface="Arial"/>
                <a:ea typeface="Arial"/>
                <a:cs typeface="Arial"/>
                <a:sym typeface="Arial"/>
              </a:rPr>
              <a:t>shape and dimensions </a:t>
            </a:r>
            <a:r>
              <a:rPr b="0" i="0" lang="en-US" sz="2000" u="none">
                <a:solidFill>
                  <a:srgbClr val="002060"/>
                </a:solidFill>
                <a:latin typeface="Arial"/>
                <a:ea typeface="Arial"/>
                <a:cs typeface="Arial"/>
                <a:sym typeface="Arial"/>
              </a:rPr>
              <a:t>due to </a:t>
            </a:r>
            <a:r>
              <a:rPr b="1" i="0" lang="en-US" sz="2000" u="none">
                <a:solidFill>
                  <a:srgbClr val="002060"/>
                </a:solidFill>
                <a:latin typeface="Arial"/>
                <a:ea typeface="Arial"/>
                <a:cs typeface="Arial"/>
                <a:sym typeface="Arial"/>
              </a:rPr>
              <a:t>plastic working</a:t>
            </a:r>
            <a:endParaRPr/>
          </a:p>
        </p:txBody>
      </p:sp>
      <p:sp>
        <p:nvSpPr>
          <p:cNvPr id="665" name="Google Shape;665;p16"/>
          <p:cNvSpPr txBox="1"/>
          <p:nvPr/>
        </p:nvSpPr>
        <p:spPr>
          <a:xfrm>
            <a:off x="1152525" y="3348037"/>
            <a:ext cx="7920037" cy="647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2) </a:t>
            </a:r>
            <a:r>
              <a:rPr b="0" i="0" lang="en-US" sz="2000" u="sng">
                <a:solidFill>
                  <a:srgbClr val="002060"/>
                </a:solidFill>
                <a:latin typeface="Arial"/>
                <a:ea typeface="Arial"/>
                <a:cs typeface="Arial"/>
                <a:sym typeface="Arial"/>
              </a:rPr>
              <a:t>shape and dimensions </a:t>
            </a:r>
            <a:r>
              <a:rPr b="0" i="0" lang="en-US" sz="2000" u="none">
                <a:solidFill>
                  <a:srgbClr val="002060"/>
                </a:solidFill>
                <a:latin typeface="Arial"/>
                <a:ea typeface="Arial"/>
                <a:cs typeface="Arial"/>
                <a:sym typeface="Arial"/>
              </a:rPr>
              <a:t>as a result of </a:t>
            </a:r>
            <a:r>
              <a:rPr b="1" i="0" lang="en-US" sz="2000" u="none">
                <a:solidFill>
                  <a:srgbClr val="002060"/>
                </a:solidFill>
                <a:latin typeface="Arial"/>
                <a:ea typeface="Arial"/>
                <a:cs typeface="Arial"/>
                <a:sym typeface="Arial"/>
              </a:rPr>
              <a:t>machining</a:t>
            </a:r>
            <a:r>
              <a:rPr b="0" i="0" lang="en-US" sz="2000" u="none">
                <a:solidFill>
                  <a:srgbClr val="002060"/>
                </a:solidFill>
                <a:latin typeface="Arial"/>
                <a:ea typeface="Arial"/>
                <a:cs typeface="Arial"/>
                <a:sym typeface="Arial"/>
              </a:rPr>
              <a:t>, </a:t>
            </a:r>
            <a:r>
              <a:rPr b="1" i="0" lang="en-US" sz="2000" u="none">
                <a:solidFill>
                  <a:srgbClr val="002060"/>
                </a:solidFill>
                <a:latin typeface="Arial"/>
                <a:ea typeface="Arial"/>
                <a:cs typeface="Arial"/>
                <a:sym typeface="Arial"/>
              </a:rPr>
              <a:t>erosive</a:t>
            </a:r>
            <a:r>
              <a:rPr b="0" i="0" lang="en-US" sz="2000" u="none">
                <a:solidFill>
                  <a:srgbClr val="002060"/>
                </a:solidFill>
                <a:latin typeface="Arial"/>
                <a:ea typeface="Arial"/>
                <a:cs typeface="Arial"/>
                <a:sym typeface="Arial"/>
              </a:rPr>
              <a:t>, etc. </a:t>
            </a:r>
            <a:endParaRPr/>
          </a:p>
        </p:txBody>
      </p:sp>
      <p:sp>
        <p:nvSpPr>
          <p:cNvPr id="666" name="Google Shape;666;p16"/>
          <p:cNvSpPr txBox="1"/>
          <p:nvPr/>
        </p:nvSpPr>
        <p:spPr>
          <a:xfrm>
            <a:off x="1152525" y="4211637"/>
            <a:ext cx="7920037" cy="504825"/>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3) </a:t>
            </a:r>
            <a:r>
              <a:rPr b="0" i="0" lang="en-US" sz="2000" u="sng">
                <a:solidFill>
                  <a:srgbClr val="002060"/>
                </a:solidFill>
                <a:latin typeface="Arial"/>
                <a:ea typeface="Arial"/>
                <a:cs typeface="Arial"/>
                <a:sym typeface="Arial"/>
              </a:rPr>
              <a:t>mechanical properties </a:t>
            </a:r>
            <a:r>
              <a:rPr b="0" i="0" lang="en-US" sz="2000" u="none">
                <a:solidFill>
                  <a:srgbClr val="002060"/>
                </a:solidFill>
                <a:latin typeface="Arial"/>
                <a:ea typeface="Arial"/>
                <a:cs typeface="Arial"/>
                <a:sym typeface="Arial"/>
              </a:rPr>
              <a:t>as a result of </a:t>
            </a:r>
            <a:r>
              <a:rPr b="1" i="0" lang="en-US" sz="2000" u="none">
                <a:solidFill>
                  <a:srgbClr val="002060"/>
                </a:solidFill>
                <a:latin typeface="Arial"/>
                <a:ea typeface="Arial"/>
                <a:cs typeface="Arial"/>
                <a:sym typeface="Arial"/>
              </a:rPr>
              <a:t>heat</a:t>
            </a:r>
            <a:r>
              <a:rPr b="0" i="0" lang="en-US" sz="2000" u="none">
                <a:solidFill>
                  <a:srgbClr val="002060"/>
                </a:solidFill>
                <a:latin typeface="Arial"/>
                <a:ea typeface="Arial"/>
                <a:cs typeface="Arial"/>
                <a:sym typeface="Arial"/>
              </a:rPr>
              <a:t> or </a:t>
            </a:r>
            <a:r>
              <a:rPr b="1" i="0" lang="en-US" sz="2000" u="none">
                <a:solidFill>
                  <a:srgbClr val="002060"/>
                </a:solidFill>
                <a:latin typeface="Arial"/>
                <a:ea typeface="Arial"/>
                <a:cs typeface="Arial"/>
                <a:sym typeface="Arial"/>
              </a:rPr>
              <a:t>thermo-chemical</a:t>
            </a:r>
            <a:r>
              <a:rPr b="0" i="0" lang="en-US" sz="2000" u="none">
                <a:solidFill>
                  <a:srgbClr val="002060"/>
                </a:solidFill>
                <a:latin typeface="Arial"/>
                <a:ea typeface="Arial"/>
                <a:cs typeface="Arial"/>
                <a:sym typeface="Arial"/>
              </a:rPr>
              <a:t> </a:t>
            </a:r>
            <a:r>
              <a:rPr b="1" i="0" lang="en-US" sz="2000" u="none">
                <a:solidFill>
                  <a:srgbClr val="002060"/>
                </a:solidFill>
                <a:latin typeface="Arial"/>
                <a:ea typeface="Arial"/>
                <a:cs typeface="Arial"/>
                <a:sym typeface="Arial"/>
              </a:rPr>
              <a:t>treatment</a:t>
            </a:r>
            <a:r>
              <a:rPr b="0" i="0" lang="en-US" sz="2000" u="none">
                <a:solidFill>
                  <a:srgbClr val="002060"/>
                </a:solidFill>
                <a:latin typeface="Arial"/>
                <a:ea typeface="Arial"/>
                <a:cs typeface="Arial"/>
                <a:sym typeface="Arial"/>
              </a:rPr>
              <a:t> </a:t>
            </a:r>
            <a:endParaRPr/>
          </a:p>
        </p:txBody>
      </p:sp>
      <p:sp>
        <p:nvSpPr>
          <p:cNvPr id="667" name="Google Shape;667;p16"/>
          <p:cNvSpPr txBox="1"/>
          <p:nvPr/>
        </p:nvSpPr>
        <p:spPr>
          <a:xfrm>
            <a:off x="1152525" y="4868862"/>
            <a:ext cx="7920037" cy="85566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4) </a:t>
            </a:r>
            <a:r>
              <a:rPr b="0" i="0" lang="en-US" sz="2000" u="sng">
                <a:solidFill>
                  <a:srgbClr val="002060"/>
                </a:solidFill>
                <a:latin typeface="Arial"/>
                <a:ea typeface="Arial"/>
                <a:cs typeface="Arial"/>
                <a:sym typeface="Arial"/>
              </a:rPr>
              <a:t>quality of the surface</a:t>
            </a:r>
            <a:r>
              <a:rPr b="0" i="0" lang="en-US" sz="2000" u="none">
                <a:solidFill>
                  <a:srgbClr val="002060"/>
                </a:solidFill>
                <a:latin typeface="Arial"/>
                <a:ea typeface="Arial"/>
                <a:cs typeface="Arial"/>
                <a:sym typeface="Arial"/>
              </a:rPr>
              <a:t> and the condition of the top layer as a result of </a:t>
            </a:r>
            <a:r>
              <a:rPr b="1" i="0" lang="en-US" sz="2000" u="none">
                <a:solidFill>
                  <a:srgbClr val="002060"/>
                </a:solidFill>
                <a:latin typeface="Arial"/>
                <a:ea typeface="Arial"/>
                <a:cs typeface="Arial"/>
                <a:sym typeface="Arial"/>
              </a:rPr>
              <a:t>surface finishing</a:t>
            </a:r>
            <a:endParaRPr/>
          </a:p>
        </p:txBody>
      </p:sp>
      <p:sp>
        <p:nvSpPr>
          <p:cNvPr id="668" name="Google Shape;668;p16"/>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4"/>
                                        </p:tgtEl>
                                        <p:attrNameLst>
                                          <p:attrName>style.visibility</p:attrName>
                                        </p:attrNameLst>
                                      </p:cBhvr>
                                      <p:to>
                                        <p:strVal val="visible"/>
                                      </p:to>
                                    </p:set>
                                    <p:animEffect filter="fade" transition="in">
                                      <p:cBhvr>
                                        <p:cTn dur="500"/>
                                        <p:tgtEl>
                                          <p:spTgt spid="6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500"/>
                                        <p:tgtEl>
                                          <p:spTgt spid="6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7"/>
          <p:cNvSpPr txBox="1"/>
          <p:nvPr>
            <p:ph type="title"/>
          </p:nvPr>
        </p:nvSpPr>
        <p:spPr>
          <a:xfrm>
            <a:off x="601662" y="744537"/>
            <a:ext cx="8783637" cy="790575"/>
          </a:xfrm>
          <a:prstGeom prst="rect">
            <a:avLst/>
          </a:prstGeom>
          <a:noFill/>
          <a:ln>
            <a:noFill/>
          </a:ln>
        </p:spPr>
        <p:txBody>
          <a:bodyPr anchorCtr="0" anchor="ctr" bIns="0" lIns="0" spcFirstLastPara="1" rIns="0" wrap="square" tIns="24675">
            <a:noAutofit/>
          </a:bodyPr>
          <a:lstStyle/>
          <a:p>
            <a:pPr indent="0" lvl="0" marL="0" rtl="0" algn="l">
              <a:lnSpc>
                <a:spcPct val="93000"/>
              </a:lnSpc>
              <a:spcBef>
                <a:spcPts val="0"/>
              </a:spcBef>
              <a:spcAft>
                <a:spcPts val="0"/>
              </a:spcAft>
              <a:buSzPts val="2800"/>
              <a:buNone/>
            </a:pPr>
            <a:br>
              <a:rPr b="0" i="0" lang="en-US" sz="2800" u="none">
                <a:solidFill>
                  <a:srgbClr val="280099"/>
                </a:solidFill>
                <a:latin typeface="Arial"/>
                <a:ea typeface="Arial"/>
                <a:cs typeface="Arial"/>
                <a:sym typeface="Arial"/>
              </a:rPr>
            </a:br>
            <a:endParaRPr/>
          </a:p>
        </p:txBody>
      </p:sp>
      <p:sp>
        <p:nvSpPr>
          <p:cNvPr id="675" name="Google Shape;675;p17"/>
          <p:cNvSpPr txBox="1"/>
          <p:nvPr/>
        </p:nvSpPr>
        <p:spPr>
          <a:xfrm>
            <a:off x="1079500" y="1606550"/>
            <a:ext cx="7993062" cy="949325"/>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The structure of the technological process of machining is a specific sequence of operations in this process.</a:t>
            </a:r>
            <a:endParaRPr/>
          </a:p>
        </p:txBody>
      </p:sp>
      <p:cxnSp>
        <p:nvCxnSpPr>
          <p:cNvPr id="676" name="Google Shape;676;p17"/>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77" name="Google Shape;677;p17"/>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678" name="Google Shape;678;p17"/>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17/80</a:t>
            </a:r>
            <a:endParaRPr/>
          </a:p>
        </p:txBody>
      </p:sp>
      <p:cxnSp>
        <p:nvCxnSpPr>
          <p:cNvPr id="679" name="Google Shape;679;p17"/>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80" name="Google Shape;680;p17"/>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The structure of the TP of machining</a:t>
            </a:r>
            <a:endParaRPr/>
          </a:p>
        </p:txBody>
      </p:sp>
      <p:sp>
        <p:nvSpPr>
          <p:cNvPr id="681" name="Google Shape;681;p17"/>
          <p:cNvSpPr txBox="1"/>
          <p:nvPr/>
        </p:nvSpPr>
        <p:spPr>
          <a:xfrm>
            <a:off x="1079500" y="2551112"/>
            <a:ext cx="7993062" cy="949325"/>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sng">
                <a:solidFill>
                  <a:srgbClr val="002060"/>
                </a:solidFill>
                <a:latin typeface="Arial"/>
                <a:ea typeface="Arial"/>
                <a:cs typeface="Arial"/>
                <a:sym typeface="Arial"/>
              </a:rPr>
              <a:t>The general technological process includes</a:t>
            </a:r>
            <a:r>
              <a:rPr b="0" i="0" lang="en-US" sz="2000" u="none">
                <a:solidFill>
                  <a:srgbClr val="002060"/>
                </a:solidFill>
                <a:latin typeface="Arial"/>
                <a:ea typeface="Arial"/>
                <a:cs typeface="Arial"/>
                <a:sym typeface="Arial"/>
              </a:rPr>
              <a:t>: </a:t>
            </a:r>
            <a:endParaRPr/>
          </a:p>
        </p:txBody>
      </p:sp>
      <p:sp>
        <p:nvSpPr>
          <p:cNvPr id="682" name="Google Shape;682;p17"/>
          <p:cNvSpPr txBox="1"/>
          <p:nvPr/>
        </p:nvSpPr>
        <p:spPr>
          <a:xfrm>
            <a:off x="1079500" y="3140075"/>
            <a:ext cx="7993062" cy="1008062"/>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a:t>
            </a:r>
            <a:r>
              <a:rPr b="0" i="0" lang="en-US" sz="2000" u="sng">
                <a:solidFill>
                  <a:srgbClr val="002060"/>
                </a:solidFill>
                <a:latin typeface="Arial"/>
                <a:ea typeface="Arial"/>
                <a:cs typeface="Arial"/>
                <a:sym typeface="Arial"/>
              </a:rPr>
              <a:t>Preliminary operations</a:t>
            </a:r>
            <a:r>
              <a:rPr b="0" i="0" lang="en-US" sz="2000" u="none">
                <a:solidFill>
                  <a:srgbClr val="002060"/>
                </a:solidFill>
                <a:latin typeface="Arial"/>
                <a:ea typeface="Arial"/>
                <a:cs typeface="Arial"/>
                <a:sym typeface="Arial"/>
              </a:rPr>
              <a:t> – cutting, straightening</a:t>
            </a:r>
            <a:endParaRPr/>
          </a:p>
        </p:txBody>
      </p:sp>
      <p:sp>
        <p:nvSpPr>
          <p:cNvPr id="683" name="Google Shape;683;p17"/>
          <p:cNvSpPr txBox="1"/>
          <p:nvPr/>
        </p:nvSpPr>
        <p:spPr>
          <a:xfrm>
            <a:off x="1079500" y="3848100"/>
            <a:ext cx="7993062" cy="731837"/>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a:t>
            </a:r>
            <a:r>
              <a:rPr b="0" i="0" lang="en-US" sz="2000" u="sng">
                <a:solidFill>
                  <a:srgbClr val="002060"/>
                </a:solidFill>
                <a:latin typeface="Arial"/>
                <a:ea typeface="Arial"/>
                <a:cs typeface="Arial"/>
                <a:sym typeface="Arial"/>
              </a:rPr>
              <a:t>Execution of the machining base</a:t>
            </a:r>
            <a:r>
              <a:rPr b="0" i="0" lang="en-US" sz="2000" u="none">
                <a:solidFill>
                  <a:srgbClr val="002060"/>
                </a:solidFill>
                <a:latin typeface="Arial"/>
                <a:ea typeface="Arial"/>
                <a:cs typeface="Arial"/>
                <a:sym typeface="Arial"/>
              </a:rPr>
              <a:t> (bases) for further operations </a:t>
            </a:r>
            <a:endParaRPr/>
          </a:p>
        </p:txBody>
      </p:sp>
      <p:sp>
        <p:nvSpPr>
          <p:cNvPr id="684" name="Google Shape;684;p17"/>
          <p:cNvSpPr txBox="1"/>
          <p:nvPr/>
        </p:nvSpPr>
        <p:spPr>
          <a:xfrm>
            <a:off x="1074737" y="4505325"/>
            <a:ext cx="7997825" cy="1362075"/>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0000"/>
              </a:buClr>
              <a:buSzPts val="2000"/>
              <a:buFont typeface="Arial"/>
              <a:buChar char="-"/>
            </a:pPr>
            <a:r>
              <a:rPr b="0" i="0" lang="en-US" sz="2000" u="sng">
                <a:solidFill>
                  <a:srgbClr val="002060"/>
                </a:solidFill>
                <a:latin typeface="Arial"/>
                <a:ea typeface="Arial"/>
                <a:cs typeface="Arial"/>
                <a:sym typeface="Arial"/>
              </a:rPr>
              <a:t>Roughing</a:t>
            </a:r>
            <a:r>
              <a:rPr b="0" i="0" lang="en-US" sz="2000" u="none">
                <a:solidFill>
                  <a:srgbClr val="002060"/>
                </a:solidFill>
                <a:latin typeface="Arial"/>
                <a:ea typeface="Arial"/>
                <a:cs typeface="Arial"/>
                <a:sym typeface="Arial"/>
              </a:rPr>
              <a:t> – removing the largest possible volume of unnecessary material, providing relatively even allowances for further operations; large depths of cut, high feeds; workshop tolerance IT12-IT14;</a:t>
            </a:r>
            <a:endParaRPr/>
          </a:p>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Ra = 10-40 μm</a:t>
            </a:r>
            <a:endParaRPr/>
          </a:p>
        </p:txBody>
      </p:sp>
      <p:sp>
        <p:nvSpPr>
          <p:cNvPr id="685" name="Google Shape;685;p17"/>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500"/>
                                        <p:tgtEl>
                                          <p:spTgt spid="6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500"/>
                                        <p:tgtEl>
                                          <p:spTgt spid="6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cxnSp>
        <p:nvCxnSpPr>
          <p:cNvPr id="691" name="Google Shape;691;p18"/>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92" name="Google Shape;692;p18"/>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693" name="Google Shape;693;p18"/>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18/80</a:t>
            </a:r>
            <a:endParaRPr/>
          </a:p>
        </p:txBody>
      </p:sp>
      <p:cxnSp>
        <p:nvCxnSpPr>
          <p:cNvPr id="694" name="Google Shape;694;p18"/>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695" name="Google Shape;695;p18"/>
          <p:cNvSpPr txBox="1"/>
          <p:nvPr/>
        </p:nvSpPr>
        <p:spPr>
          <a:xfrm>
            <a:off x="863600" y="1606550"/>
            <a:ext cx="8208962" cy="949325"/>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The structure of the technological process of machining is a specific sequence of operations in this process.</a:t>
            </a:r>
            <a:endParaRPr/>
          </a:p>
        </p:txBody>
      </p:sp>
      <p:sp>
        <p:nvSpPr>
          <p:cNvPr id="696" name="Google Shape;696;p18"/>
          <p:cNvSpPr txBox="1"/>
          <p:nvPr/>
        </p:nvSpPr>
        <p:spPr>
          <a:xfrm>
            <a:off x="863600" y="2398712"/>
            <a:ext cx="8208962" cy="949325"/>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sng">
                <a:solidFill>
                  <a:srgbClr val="002060"/>
                </a:solidFill>
                <a:latin typeface="Arial"/>
                <a:ea typeface="Arial"/>
                <a:cs typeface="Arial"/>
                <a:sym typeface="Arial"/>
              </a:rPr>
              <a:t>The general technological process includes</a:t>
            </a:r>
            <a:r>
              <a:rPr b="0" i="0" lang="en-US" sz="2000" u="none">
                <a:solidFill>
                  <a:srgbClr val="002060"/>
                </a:solidFill>
                <a:latin typeface="Arial"/>
                <a:ea typeface="Arial"/>
                <a:cs typeface="Arial"/>
                <a:sym typeface="Arial"/>
              </a:rPr>
              <a:t>: </a:t>
            </a:r>
            <a:endParaRPr/>
          </a:p>
        </p:txBody>
      </p:sp>
      <p:sp>
        <p:nvSpPr>
          <p:cNvPr id="697" name="Google Shape;697;p18"/>
          <p:cNvSpPr txBox="1"/>
          <p:nvPr/>
        </p:nvSpPr>
        <p:spPr>
          <a:xfrm>
            <a:off x="863600" y="3132137"/>
            <a:ext cx="8208962" cy="1008062"/>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Shaping treatment - giving a shape similar to the finished one, allowances left only on the surfaces for finishing; IT9-IT11 tolerance; Ra = 2.5-5 μm </a:t>
            </a:r>
            <a:endParaRPr/>
          </a:p>
        </p:txBody>
      </p:sp>
      <p:sp>
        <p:nvSpPr>
          <p:cNvPr id="698" name="Google Shape;698;p18"/>
          <p:cNvSpPr txBox="1"/>
          <p:nvPr/>
        </p:nvSpPr>
        <p:spPr>
          <a:xfrm>
            <a:off x="863600" y="3924300"/>
            <a:ext cx="8208962" cy="731837"/>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Heat or thermo-chemical treatment</a:t>
            </a:r>
            <a:endParaRPr/>
          </a:p>
        </p:txBody>
      </p:sp>
      <p:sp>
        <p:nvSpPr>
          <p:cNvPr id="699" name="Google Shape;699;p18"/>
          <p:cNvSpPr txBox="1"/>
          <p:nvPr/>
        </p:nvSpPr>
        <p:spPr>
          <a:xfrm>
            <a:off x="863600" y="4427537"/>
            <a:ext cx="7993062" cy="771525"/>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0000"/>
              </a:buClr>
              <a:buSzPts val="2000"/>
              <a:buFont typeface="Arial"/>
              <a:buChar char="-"/>
            </a:pPr>
            <a:r>
              <a:rPr b="0" i="0" lang="en-US" sz="2000" u="none">
                <a:solidFill>
                  <a:srgbClr val="002060"/>
                </a:solidFill>
                <a:latin typeface="Arial"/>
                <a:ea typeface="Arial"/>
                <a:cs typeface="Arial"/>
                <a:sym typeface="Arial"/>
              </a:rPr>
              <a:t>Finishing - grinding, fine turning or boring, fine milling; IT5-IT8 tolerance; Ra = 0.63 μm</a:t>
            </a:r>
            <a:endParaRPr/>
          </a:p>
        </p:txBody>
      </p:sp>
      <p:sp>
        <p:nvSpPr>
          <p:cNvPr id="700" name="Google Shape;700;p18"/>
          <p:cNvSpPr txBox="1"/>
          <p:nvPr/>
        </p:nvSpPr>
        <p:spPr>
          <a:xfrm>
            <a:off x="863600" y="5100637"/>
            <a:ext cx="7993062" cy="771525"/>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0000"/>
              </a:buClr>
              <a:buSzPts val="2000"/>
              <a:buFont typeface="Arial"/>
              <a:buChar char="-"/>
            </a:pPr>
            <a:r>
              <a:rPr b="0" i="0" lang="en-US" sz="2000" u="none">
                <a:solidFill>
                  <a:srgbClr val="002060"/>
                </a:solidFill>
                <a:latin typeface="Arial"/>
                <a:ea typeface="Arial"/>
                <a:cs typeface="Arial"/>
                <a:sym typeface="Arial"/>
              </a:rPr>
              <a:t>Fine machining - high accuracy up to IT1, e.g. lapping, honing, polishing, burnishing Ra even 0.16-0.01 μm</a:t>
            </a:r>
            <a:endParaRPr/>
          </a:p>
        </p:txBody>
      </p:sp>
      <p:sp>
        <p:nvSpPr>
          <p:cNvPr id="701" name="Google Shape;701;p18"/>
          <p:cNvSpPr txBox="1"/>
          <p:nvPr/>
        </p:nvSpPr>
        <p:spPr>
          <a:xfrm>
            <a:off x="863600" y="5745162"/>
            <a:ext cx="7993062" cy="771525"/>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0000"/>
              </a:buClr>
              <a:buSzPts val="2000"/>
              <a:buFont typeface="Arial"/>
              <a:buChar char="-"/>
            </a:pPr>
            <a:r>
              <a:rPr b="0" i="0" lang="en-US" sz="2000" u="none">
                <a:solidFill>
                  <a:srgbClr val="002060"/>
                </a:solidFill>
                <a:latin typeface="Arial"/>
                <a:ea typeface="Arial"/>
                <a:cs typeface="Arial"/>
                <a:sym typeface="Arial"/>
              </a:rPr>
              <a:t>Quality control - final (if after technical operation - intermediate)</a:t>
            </a:r>
            <a:endParaRPr/>
          </a:p>
        </p:txBody>
      </p:sp>
      <p:sp>
        <p:nvSpPr>
          <p:cNvPr id="702" name="Google Shape;702;p18"/>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The structure of the TP of machining</a:t>
            </a:r>
            <a:endParaRPr/>
          </a:p>
        </p:txBody>
      </p:sp>
      <p:sp>
        <p:nvSpPr>
          <p:cNvPr id="703" name="Google Shape;703;p18"/>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500"/>
                                        <p:tgtEl>
                                          <p:spTgt spid="6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500"/>
                                        <p:tgtEl>
                                          <p:spTgt spid="6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0"/>
                                        </p:tgtEl>
                                        <p:attrNameLst>
                                          <p:attrName>style.visibility</p:attrName>
                                        </p:attrNameLst>
                                      </p:cBhvr>
                                      <p:to>
                                        <p:strVal val="visible"/>
                                      </p:to>
                                    </p:set>
                                    <p:animEffect filter="fade" transition="in">
                                      <p:cBhvr>
                                        <p:cTn dur="500"/>
                                        <p:tgtEl>
                                          <p:spTgt spid="7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500"/>
                                        <p:tgtEl>
                                          <p:spTgt spid="7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19"/>
          <p:cNvSpPr txBox="1"/>
          <p:nvPr>
            <p:ph type="title"/>
          </p:nvPr>
        </p:nvSpPr>
        <p:spPr>
          <a:xfrm>
            <a:off x="601662" y="744537"/>
            <a:ext cx="8783637" cy="790575"/>
          </a:xfrm>
          <a:prstGeom prst="rect">
            <a:avLst/>
          </a:prstGeom>
          <a:noFill/>
          <a:ln>
            <a:noFill/>
          </a:ln>
        </p:spPr>
        <p:txBody>
          <a:bodyPr anchorCtr="0" anchor="ctr" bIns="0" lIns="0" spcFirstLastPara="1" rIns="0" wrap="square" tIns="24675">
            <a:noAutofit/>
          </a:bodyPr>
          <a:lstStyle/>
          <a:p>
            <a:pPr indent="0" lvl="0" marL="0" rtl="0" algn="l">
              <a:lnSpc>
                <a:spcPct val="93000"/>
              </a:lnSpc>
              <a:spcBef>
                <a:spcPts val="0"/>
              </a:spcBef>
              <a:spcAft>
                <a:spcPts val="0"/>
              </a:spcAft>
              <a:buSzPts val="2800"/>
              <a:buNone/>
            </a:pPr>
            <a:br>
              <a:rPr b="0" i="0" lang="en-US" sz="2800" u="none">
                <a:solidFill>
                  <a:srgbClr val="280099"/>
                </a:solidFill>
                <a:latin typeface="Arial"/>
                <a:ea typeface="Arial"/>
                <a:cs typeface="Arial"/>
                <a:sym typeface="Arial"/>
              </a:rPr>
            </a:br>
            <a:endParaRPr/>
          </a:p>
        </p:txBody>
      </p:sp>
      <p:sp>
        <p:nvSpPr>
          <p:cNvPr id="710" name="Google Shape;710;p19"/>
          <p:cNvSpPr txBox="1"/>
          <p:nvPr/>
        </p:nvSpPr>
        <p:spPr>
          <a:xfrm>
            <a:off x="1223962" y="1476375"/>
            <a:ext cx="7632700" cy="1150937"/>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It is characteristic to gradually give shape, accuracy, dimensions to the workpiece.</a:t>
            </a:r>
            <a:endParaRPr/>
          </a:p>
        </p:txBody>
      </p:sp>
      <p:cxnSp>
        <p:nvCxnSpPr>
          <p:cNvPr id="711" name="Google Shape;711;p19"/>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12" name="Google Shape;712;p19"/>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713" name="Google Shape;713;p19"/>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19/80</a:t>
            </a:r>
            <a:endParaRPr/>
          </a:p>
        </p:txBody>
      </p:sp>
      <p:cxnSp>
        <p:nvCxnSpPr>
          <p:cNvPr id="714" name="Google Shape;714;p19"/>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15" name="Google Shape;715;p19"/>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The difficulties</a:t>
            </a:r>
            <a:endParaRPr/>
          </a:p>
        </p:txBody>
      </p:sp>
      <p:sp>
        <p:nvSpPr>
          <p:cNvPr id="716" name="Google Shape;716;p19"/>
          <p:cNvSpPr txBox="1"/>
          <p:nvPr/>
        </p:nvSpPr>
        <p:spPr>
          <a:xfrm>
            <a:off x="1223962" y="2339975"/>
            <a:ext cx="7632700" cy="1008062"/>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The difficulties include: </a:t>
            </a:r>
            <a:endParaRPr/>
          </a:p>
        </p:txBody>
      </p:sp>
      <p:sp>
        <p:nvSpPr>
          <p:cNvPr id="717" name="Google Shape;717;p19"/>
          <p:cNvSpPr txBox="1"/>
          <p:nvPr/>
        </p:nvSpPr>
        <p:spPr>
          <a:xfrm>
            <a:off x="1223962" y="3132137"/>
            <a:ext cx="7632700" cy="576262"/>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geometric errors of the blank</a:t>
            </a:r>
            <a:endParaRPr/>
          </a:p>
        </p:txBody>
      </p:sp>
      <p:sp>
        <p:nvSpPr>
          <p:cNvPr id="718" name="Google Shape;718;p19"/>
          <p:cNvSpPr txBox="1"/>
          <p:nvPr/>
        </p:nvSpPr>
        <p:spPr>
          <a:xfrm>
            <a:off x="1223962" y="3500437"/>
            <a:ext cx="7632700" cy="804862"/>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limited stiffness of the o-u-p-n system</a:t>
            </a:r>
            <a:endParaRPr/>
          </a:p>
        </p:txBody>
      </p:sp>
      <p:sp>
        <p:nvSpPr>
          <p:cNvPr id="719" name="Google Shape;719;p19"/>
          <p:cNvSpPr txBox="1"/>
          <p:nvPr/>
        </p:nvSpPr>
        <p:spPr>
          <a:xfrm>
            <a:off x="1223962" y="4005262"/>
            <a:ext cx="7632700" cy="647700"/>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elastic and plastic deformation of the surface layer of workpiece </a:t>
            </a:r>
            <a:endParaRPr/>
          </a:p>
        </p:txBody>
      </p:sp>
      <p:sp>
        <p:nvSpPr>
          <p:cNvPr id="720" name="Google Shape;720;p19"/>
          <p:cNvSpPr txBox="1"/>
          <p:nvPr/>
        </p:nvSpPr>
        <p:spPr>
          <a:xfrm>
            <a:off x="1223962" y="4446587"/>
            <a:ext cx="7632700" cy="638175"/>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thermal deformation </a:t>
            </a:r>
            <a:endParaRPr/>
          </a:p>
        </p:txBody>
      </p:sp>
      <p:sp>
        <p:nvSpPr>
          <p:cNvPr id="721" name="Google Shape;721;p19"/>
          <p:cNvSpPr txBox="1"/>
          <p:nvPr/>
        </p:nvSpPr>
        <p:spPr>
          <a:xfrm>
            <a:off x="1223962" y="4900612"/>
            <a:ext cx="7632700" cy="608012"/>
          </a:xfrm>
          <a:prstGeom prst="rect">
            <a:avLst/>
          </a:prstGeom>
          <a:noFill/>
          <a:ln>
            <a:noFill/>
          </a:ln>
        </p:spPr>
        <p:txBody>
          <a:bodyPr anchorCtr="0" anchor="ctr" bIns="0" lIns="0" spcFirstLastPara="1" rIns="0" wrap="square" tIns="24675">
            <a:noAutofit/>
          </a:bodyPr>
          <a:lstStyle/>
          <a:p>
            <a:pPr indent="-342900" lvl="0" marL="34290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 wear of the tool and machine tool componentsa</a:t>
            </a:r>
            <a:endParaRPr/>
          </a:p>
        </p:txBody>
      </p:sp>
      <p:sp>
        <p:nvSpPr>
          <p:cNvPr id="722" name="Google Shape;722;p19"/>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500"/>
                                        <p:tgtEl>
                                          <p:spTgt spid="7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500"/>
                                        <p:tgtEl>
                                          <p:spTgt spid="7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500"/>
                                        <p:tgtEl>
                                          <p:spTgt spid="7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500"/>
                                        <p:tgtEl>
                                          <p:spTgt spid="7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500"/>
                                        <p:tgtEl>
                                          <p:spTgt spid="7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500"/>
                                        <p:tgtEl>
                                          <p:spTgt spid="7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500"/>
                                        <p:tgtEl>
                                          <p:spTgt spid="7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500"/>
                                        <p:tgtEl>
                                          <p:spTgt spid="7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2"/>
          <p:cNvSpPr txBox="1"/>
          <p:nvPr/>
        </p:nvSpPr>
        <p:spPr>
          <a:xfrm>
            <a:off x="7083425" y="6419850"/>
            <a:ext cx="2346325" cy="519112"/>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cap="none" strike="noStrike">
                <a:solidFill>
                  <a:srgbClr val="000000"/>
                </a:solidFill>
                <a:latin typeface="Times New Roman"/>
                <a:ea typeface="Times New Roman"/>
                <a:cs typeface="Times New Roman"/>
                <a:sym typeface="Times New Roman"/>
              </a:rPr>
              <a:t>‹#›</a:t>
            </a:fld>
            <a:endParaRPr/>
          </a:p>
        </p:txBody>
      </p:sp>
      <p:sp>
        <p:nvSpPr>
          <p:cNvPr id="409" name="Google Shape;409;p2"/>
          <p:cNvSpPr txBox="1"/>
          <p:nvPr>
            <p:ph type="title"/>
          </p:nvPr>
        </p:nvSpPr>
        <p:spPr>
          <a:xfrm>
            <a:off x="601662" y="744537"/>
            <a:ext cx="8783637" cy="790575"/>
          </a:xfrm>
          <a:prstGeom prst="rect">
            <a:avLst/>
          </a:prstGeom>
          <a:noFill/>
          <a:ln>
            <a:noFill/>
          </a:ln>
        </p:spPr>
        <p:txBody>
          <a:bodyPr anchorCtr="0" anchor="ctr" bIns="0" lIns="0" spcFirstLastPara="1" rIns="0" wrap="square" tIns="24675">
            <a:noAutofit/>
          </a:bodyPr>
          <a:lstStyle/>
          <a:p>
            <a:pPr indent="0" lvl="0" marL="0" rtl="0" algn="l">
              <a:lnSpc>
                <a:spcPct val="93000"/>
              </a:lnSpc>
              <a:spcBef>
                <a:spcPts val="0"/>
              </a:spcBef>
              <a:spcAft>
                <a:spcPts val="0"/>
              </a:spcAft>
              <a:buSzPts val="2800"/>
              <a:buNone/>
            </a:pPr>
            <a:br>
              <a:rPr b="0" i="0" lang="en-US" sz="2800" u="none">
                <a:solidFill>
                  <a:srgbClr val="280099"/>
                </a:solidFill>
                <a:latin typeface="Arial"/>
                <a:ea typeface="Arial"/>
                <a:cs typeface="Arial"/>
                <a:sym typeface="Arial"/>
              </a:rPr>
            </a:br>
            <a:endParaRPr/>
          </a:p>
        </p:txBody>
      </p:sp>
      <p:sp>
        <p:nvSpPr>
          <p:cNvPr id="410" name="Google Shape;410;p2"/>
          <p:cNvSpPr txBox="1"/>
          <p:nvPr>
            <p:ph idx="4294967295" type="subTitle"/>
          </p:nvPr>
        </p:nvSpPr>
        <p:spPr>
          <a:xfrm>
            <a:off x="936625" y="2051050"/>
            <a:ext cx="8280400" cy="1023937"/>
          </a:xfrm>
          <a:prstGeom prst="rect">
            <a:avLst/>
          </a:prstGeom>
          <a:noFill/>
          <a:ln>
            <a:noFill/>
          </a:ln>
        </p:spPr>
        <p:txBody>
          <a:bodyPr anchorCtr="0" anchor="ctr" bIns="0" lIns="0" spcFirstLastPara="1" rIns="0" wrap="square" tIns="31750">
            <a:noAutofit/>
          </a:bodyPr>
          <a:lstStyle/>
          <a:p>
            <a:pPr indent="0" lvl="0" marL="0" marR="0" rtl="0" algn="l">
              <a:lnSpc>
                <a:spcPct val="93000"/>
              </a:lnSpc>
              <a:spcBef>
                <a:spcPts val="0"/>
              </a:spcBef>
              <a:spcAft>
                <a:spcPts val="0"/>
              </a:spcAft>
              <a:buClr>
                <a:srgbClr val="000000"/>
              </a:buClr>
              <a:buSzPts val="2400"/>
              <a:buFont typeface="Times New Roman"/>
              <a:buNone/>
            </a:pPr>
            <a:r>
              <a:rPr b="1" i="0" lang="en-US" sz="2400" u="none" cap="none" strike="noStrike">
                <a:solidFill>
                  <a:schemeClr val="dk1"/>
                </a:solidFill>
                <a:latin typeface="Arial"/>
                <a:ea typeface="Arial"/>
                <a:cs typeface="Arial"/>
                <a:sym typeface="Arial"/>
              </a:rPr>
              <a:t>Case Study 1: The design of Technological Process (TP)</a:t>
            </a:r>
            <a:endParaRPr/>
          </a:p>
        </p:txBody>
      </p:sp>
      <p:pic>
        <p:nvPicPr>
          <p:cNvPr id="411" name="Google Shape;411;p2"/>
          <p:cNvPicPr preferRelativeResize="0"/>
          <p:nvPr/>
        </p:nvPicPr>
        <p:blipFill rotWithShape="1">
          <a:blip r:embed="rId3">
            <a:alphaModFix/>
          </a:blip>
          <a:srcRect b="57620" l="27856" r="16426" t="27140"/>
          <a:stretch/>
        </p:blipFill>
        <p:spPr>
          <a:xfrm>
            <a:off x="503237" y="611187"/>
            <a:ext cx="8893175" cy="1368425"/>
          </a:xfrm>
          <a:prstGeom prst="rect">
            <a:avLst/>
          </a:prstGeom>
          <a:noFill/>
          <a:ln>
            <a:noFill/>
          </a:ln>
        </p:spPr>
      </p:pic>
      <p:pic>
        <p:nvPicPr>
          <p:cNvPr id="412" name="Google Shape;412;p2"/>
          <p:cNvPicPr preferRelativeResize="0"/>
          <p:nvPr/>
        </p:nvPicPr>
        <p:blipFill rotWithShape="1">
          <a:blip r:embed="rId3">
            <a:alphaModFix/>
          </a:blip>
          <a:srcRect b="16981" l="27856" r="16426" t="62312"/>
          <a:stretch/>
        </p:blipFill>
        <p:spPr>
          <a:xfrm>
            <a:off x="473075" y="5292725"/>
            <a:ext cx="9031287" cy="1727200"/>
          </a:xfrm>
          <a:prstGeom prst="rect">
            <a:avLst/>
          </a:prstGeom>
          <a:noFill/>
          <a:ln>
            <a:noFill/>
          </a:ln>
        </p:spPr>
      </p:pic>
      <p:sp>
        <p:nvSpPr>
          <p:cNvPr id="413" name="Google Shape;413;p2"/>
          <p:cNvSpPr txBox="1"/>
          <p:nvPr/>
        </p:nvSpPr>
        <p:spPr>
          <a:xfrm>
            <a:off x="936625" y="3043237"/>
            <a:ext cx="8280400" cy="1023937"/>
          </a:xfrm>
          <a:prstGeom prst="rect">
            <a:avLst/>
          </a:prstGeom>
          <a:noFill/>
          <a:ln>
            <a:noFill/>
          </a:ln>
        </p:spPr>
        <p:txBody>
          <a:bodyPr anchorCtr="0" anchor="ctr" bIns="0" lIns="0" spcFirstLastPara="1" rIns="0" wrap="square" tIns="31750">
            <a:noAutofit/>
          </a:bodyPr>
          <a:lstStyle/>
          <a:p>
            <a:pPr indent="-342900" lvl="0" marL="342900" marR="0" rtl="0" algn="l">
              <a:lnSpc>
                <a:spcPct val="93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Case Study 2: Technological process design. Comparative analysis of the use of conventional and CNC machine tools</a:t>
            </a:r>
            <a:endParaRPr/>
          </a:p>
        </p:txBody>
      </p:sp>
      <p:sp>
        <p:nvSpPr>
          <p:cNvPr id="414" name="Google Shape;414;p2"/>
          <p:cNvSpPr txBox="1"/>
          <p:nvPr/>
        </p:nvSpPr>
        <p:spPr>
          <a:xfrm>
            <a:off x="936625" y="4051300"/>
            <a:ext cx="8280400" cy="1023937"/>
          </a:xfrm>
          <a:prstGeom prst="rect">
            <a:avLst/>
          </a:prstGeom>
          <a:noFill/>
          <a:ln>
            <a:noFill/>
          </a:ln>
        </p:spPr>
        <p:txBody>
          <a:bodyPr anchorCtr="0" anchor="ctr" bIns="0" lIns="0" spcFirstLastPara="1" rIns="0" wrap="square" tIns="31750">
            <a:noAutofit/>
          </a:bodyPr>
          <a:lstStyle/>
          <a:p>
            <a:pPr indent="-342900" lvl="0" marL="342900" marR="0" rtl="0" algn="l">
              <a:lnSpc>
                <a:spcPct val="93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Case Study 3: Laser cutting of plastics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xEl>
                                              <p:pRg end="0" st="0"/>
                                            </p:txEl>
                                          </p:spTgt>
                                        </p:tgtEl>
                                        <p:attrNameLst>
                                          <p:attrName>style.visibility</p:attrName>
                                        </p:attrNameLst>
                                      </p:cBhvr>
                                      <p:to>
                                        <p:strVal val="visible"/>
                                      </p:to>
                                    </p:set>
                                    <p:animEffect filter="fade" transition="in">
                                      <p:cBhvr>
                                        <p:cTn dur="500"/>
                                        <p:tgtEl>
                                          <p:spTgt spid="4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xEl>
                                              <p:pRg end="0" st="0"/>
                                            </p:txEl>
                                          </p:spTgt>
                                        </p:tgtEl>
                                        <p:attrNameLst>
                                          <p:attrName>style.visibility</p:attrName>
                                        </p:attrNameLst>
                                      </p:cBhvr>
                                      <p:to>
                                        <p:strVal val="visible"/>
                                      </p:to>
                                    </p:set>
                                    <p:animEffect filter="fade" transition="in">
                                      <p:cBhvr>
                                        <p:cTn dur="500"/>
                                        <p:tgtEl>
                                          <p:spTgt spid="4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xEl>
                                              <p:pRg end="0" st="0"/>
                                            </p:txEl>
                                          </p:spTgt>
                                        </p:tgtEl>
                                        <p:attrNameLst>
                                          <p:attrName>style.visibility</p:attrName>
                                        </p:attrNameLst>
                                      </p:cBhvr>
                                      <p:to>
                                        <p:strVal val="visible"/>
                                      </p:to>
                                    </p:set>
                                    <p:animEffect filter="fade" transition="in">
                                      <p:cBhvr>
                                        <p:cTn dur="500"/>
                                        <p:tgtEl>
                                          <p:spTgt spid="41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20"/>
          <p:cNvSpPr txBox="1"/>
          <p:nvPr>
            <p:ph type="title"/>
          </p:nvPr>
        </p:nvSpPr>
        <p:spPr>
          <a:xfrm>
            <a:off x="601662" y="744537"/>
            <a:ext cx="8783637" cy="790575"/>
          </a:xfrm>
          <a:prstGeom prst="rect">
            <a:avLst/>
          </a:prstGeom>
          <a:noFill/>
          <a:ln>
            <a:noFill/>
          </a:ln>
        </p:spPr>
        <p:txBody>
          <a:bodyPr anchorCtr="0" anchor="ctr" bIns="0" lIns="0" spcFirstLastPara="1" rIns="0" wrap="square" tIns="24675">
            <a:noAutofit/>
          </a:bodyPr>
          <a:lstStyle/>
          <a:p>
            <a:pPr indent="0" lvl="0" marL="0" rtl="0" algn="l">
              <a:lnSpc>
                <a:spcPct val="93000"/>
              </a:lnSpc>
              <a:spcBef>
                <a:spcPts val="0"/>
              </a:spcBef>
              <a:spcAft>
                <a:spcPts val="0"/>
              </a:spcAft>
              <a:buSzPts val="2800"/>
              <a:buNone/>
            </a:pPr>
            <a:br>
              <a:rPr b="0" i="0" lang="en-US" sz="2800" u="none">
                <a:solidFill>
                  <a:srgbClr val="280099"/>
                </a:solidFill>
                <a:latin typeface="Arial"/>
                <a:ea typeface="Arial"/>
                <a:cs typeface="Arial"/>
                <a:sym typeface="Arial"/>
              </a:rPr>
            </a:br>
            <a:endParaRPr/>
          </a:p>
        </p:txBody>
      </p:sp>
      <p:cxnSp>
        <p:nvCxnSpPr>
          <p:cNvPr id="729" name="Google Shape;729;p20"/>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30" name="Google Shape;730;p20"/>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731" name="Google Shape;731;p20"/>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20/80</a:t>
            </a:r>
            <a:endParaRPr/>
          </a:p>
        </p:txBody>
      </p:sp>
      <p:cxnSp>
        <p:nvCxnSpPr>
          <p:cNvPr id="732" name="Google Shape;732;p20"/>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33" name="Google Shape;733;p20"/>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Decisions which must be done</a:t>
            </a:r>
            <a:endParaRPr/>
          </a:p>
        </p:txBody>
      </p:sp>
      <p:sp>
        <p:nvSpPr>
          <p:cNvPr id="734" name="Google Shape;734;p20"/>
          <p:cNvSpPr txBox="1"/>
          <p:nvPr/>
        </p:nvSpPr>
        <p:spPr>
          <a:xfrm>
            <a:off x="863600" y="1795462"/>
            <a:ext cx="8353425" cy="4000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You should pay attention to the legitimacy of the choice: </a:t>
            </a:r>
            <a:endParaRPr/>
          </a:p>
        </p:txBody>
      </p:sp>
      <p:sp>
        <p:nvSpPr>
          <p:cNvPr id="735" name="Google Shape;735;p20"/>
          <p:cNvSpPr txBox="1"/>
          <p:nvPr/>
        </p:nvSpPr>
        <p:spPr>
          <a:xfrm>
            <a:off x="863600" y="2627312"/>
            <a:ext cx="8353425" cy="70802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conventional or CNC machine tools, machining centers, automatic machines</a:t>
            </a:r>
            <a:endParaRPr/>
          </a:p>
        </p:txBody>
      </p:sp>
      <p:sp>
        <p:nvSpPr>
          <p:cNvPr id="736" name="Google Shape;736;p20"/>
          <p:cNvSpPr txBox="1"/>
          <p:nvPr/>
        </p:nvSpPr>
        <p:spPr>
          <a:xfrm>
            <a:off x="863600" y="3476625"/>
            <a:ext cx="8353425" cy="40005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the place and sequence of the base correction operations </a:t>
            </a:r>
            <a:endParaRPr/>
          </a:p>
        </p:txBody>
      </p:sp>
      <p:sp>
        <p:nvSpPr>
          <p:cNvPr id="737" name="Google Shape;737;p20"/>
          <p:cNvSpPr txBox="1"/>
          <p:nvPr/>
        </p:nvSpPr>
        <p:spPr>
          <a:xfrm>
            <a:off x="863600" y="4059237"/>
            <a:ext cx="8353425" cy="40005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correction operations after heat, thermo-chemical treatment</a:t>
            </a:r>
            <a:endParaRPr/>
          </a:p>
        </p:txBody>
      </p:sp>
      <p:sp>
        <p:nvSpPr>
          <p:cNvPr id="738" name="Google Shape;738;p20"/>
          <p:cNvSpPr txBox="1"/>
          <p:nvPr/>
        </p:nvSpPr>
        <p:spPr>
          <a:xfrm>
            <a:off x="863600" y="4656137"/>
            <a:ext cx="8353425" cy="70802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place of heat, thermo-chemical treatment due to the limitation of hardness</a:t>
            </a:r>
            <a:endParaRPr/>
          </a:p>
        </p:txBody>
      </p:sp>
      <p:sp>
        <p:nvSpPr>
          <p:cNvPr id="739" name="Google Shape;739;p20"/>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500"/>
                                        <p:tgtEl>
                                          <p:spTgt spid="7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500"/>
                                        <p:tgtEl>
                                          <p:spTgt spid="7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500"/>
                                        <p:tgtEl>
                                          <p:spTgt spid="7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500"/>
                                        <p:tgtEl>
                                          <p:spTgt spid="7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500"/>
                                        <p:tgtEl>
                                          <p:spTgt spid="7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500"/>
                                        <p:tgtEl>
                                          <p:spTgt spid="7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cxnSp>
        <p:nvCxnSpPr>
          <p:cNvPr id="744" name="Google Shape;744;p21"/>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45" name="Google Shape;745;p21"/>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746" name="Google Shape;746;p21"/>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21/80</a:t>
            </a:r>
            <a:endParaRPr/>
          </a:p>
        </p:txBody>
      </p:sp>
      <p:cxnSp>
        <p:nvCxnSpPr>
          <p:cNvPr id="747" name="Google Shape;747;p21"/>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48" name="Google Shape;748;p21"/>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Rules for planning of the operations</a:t>
            </a:r>
            <a:endParaRPr/>
          </a:p>
        </p:txBody>
      </p:sp>
      <p:sp>
        <p:nvSpPr>
          <p:cNvPr id="749" name="Google Shape;749;p21"/>
          <p:cNvSpPr txBox="1"/>
          <p:nvPr/>
        </p:nvSpPr>
        <p:spPr>
          <a:xfrm>
            <a:off x="863600" y="1547812"/>
            <a:ext cx="8353425" cy="3778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Rules for planning operations</a:t>
            </a:r>
            <a:r>
              <a:rPr b="0" i="0" lang="en-US" sz="2000" u="none">
                <a:solidFill>
                  <a:srgbClr val="002060"/>
                </a:solidFill>
                <a:latin typeface="Arial"/>
                <a:ea typeface="Arial"/>
                <a:cs typeface="Arial"/>
                <a:sym typeface="Arial"/>
              </a:rPr>
              <a:t>:</a:t>
            </a:r>
            <a:endParaRPr/>
          </a:p>
        </p:txBody>
      </p:sp>
      <p:sp>
        <p:nvSpPr>
          <p:cNvPr id="750" name="Google Shape;750;p21"/>
          <p:cNvSpPr txBox="1"/>
          <p:nvPr/>
        </p:nvSpPr>
        <p:spPr>
          <a:xfrm>
            <a:off x="863600" y="2032000"/>
            <a:ext cx="8353425" cy="66516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1) Select base surfaces and execute them first. Strive for invariability of the bases.</a:t>
            </a:r>
            <a:endParaRPr/>
          </a:p>
        </p:txBody>
      </p:sp>
      <p:sp>
        <p:nvSpPr>
          <p:cNvPr id="751" name="Google Shape;751;p21"/>
          <p:cNvSpPr txBox="1"/>
          <p:nvPr/>
        </p:nvSpPr>
        <p:spPr>
          <a:xfrm>
            <a:off x="863600" y="2820987"/>
            <a:ext cx="8353425" cy="663575"/>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2) Determine type and dimensions of semi-finished product. Select allowance.</a:t>
            </a:r>
            <a:endParaRPr/>
          </a:p>
        </p:txBody>
      </p:sp>
      <p:sp>
        <p:nvSpPr>
          <p:cNvPr id="752" name="Google Shape;752;p21"/>
          <p:cNvSpPr txBox="1"/>
          <p:nvPr/>
        </p:nvSpPr>
        <p:spPr>
          <a:xfrm>
            <a:off x="863600" y="3554412"/>
            <a:ext cx="8353425" cy="2095500"/>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3) Select surfaces with large allowances as a first step. Removal of large allowances involves deformation of the part (due to inherent stresses and cutting forces) that can be removed in subsequent machining operations. It also allows sub-surface defects to be discovered early in the process (these may cause the part to be withdrawn from further machining). Significant clamping forces can be applied and any damage to the workpiece can be removed in subsequent machining operations.</a:t>
            </a:r>
            <a:endParaRPr/>
          </a:p>
        </p:txBody>
      </p:sp>
      <p:sp>
        <p:nvSpPr>
          <p:cNvPr id="753" name="Google Shape;753;p21"/>
          <p:cNvSpPr txBox="1"/>
          <p:nvPr/>
        </p:nvSpPr>
        <p:spPr>
          <a:xfrm>
            <a:off x="863600" y="5724525"/>
            <a:ext cx="8353425" cy="663575"/>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4) Low accuracy and higher roughness surfaces are machined in the first operations.</a:t>
            </a:r>
            <a:endParaRPr/>
          </a:p>
        </p:txBody>
      </p:sp>
      <p:sp>
        <p:nvSpPr>
          <p:cNvPr id="754" name="Google Shape;754;p21"/>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8"/>
                                        </p:tgtEl>
                                        <p:attrNameLst>
                                          <p:attrName>style.visibility</p:attrName>
                                        </p:attrNameLst>
                                      </p:cBhvr>
                                      <p:to>
                                        <p:strVal val="visible"/>
                                      </p:to>
                                    </p:set>
                                    <p:animEffect filter="fade" transition="in">
                                      <p:cBhvr>
                                        <p:cTn dur="500"/>
                                        <p:tgtEl>
                                          <p:spTgt spid="7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500"/>
                                        <p:tgtEl>
                                          <p:spTgt spid="7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500"/>
                                        <p:tgtEl>
                                          <p:spTgt spid="7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500"/>
                                        <p:tgtEl>
                                          <p:spTgt spid="7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500"/>
                                        <p:tgtEl>
                                          <p:spTgt spid="75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500"/>
                                        <p:tgtEl>
                                          <p:spTgt spid="7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cxnSp>
        <p:nvCxnSpPr>
          <p:cNvPr id="759" name="Google Shape;759;p22"/>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60" name="Google Shape;760;p22"/>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761" name="Google Shape;761;p22"/>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22/80</a:t>
            </a:r>
            <a:endParaRPr/>
          </a:p>
        </p:txBody>
      </p:sp>
      <p:cxnSp>
        <p:nvCxnSpPr>
          <p:cNvPr id="762" name="Google Shape;762;p22"/>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63" name="Google Shape;763;p22"/>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Rules for planning of the operations</a:t>
            </a:r>
            <a:endParaRPr/>
          </a:p>
        </p:txBody>
      </p:sp>
      <p:sp>
        <p:nvSpPr>
          <p:cNvPr id="764" name="Google Shape;764;p22"/>
          <p:cNvSpPr txBox="1"/>
          <p:nvPr/>
        </p:nvSpPr>
        <p:spPr>
          <a:xfrm>
            <a:off x="863600" y="1547812"/>
            <a:ext cx="8353425" cy="3778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Rules for planning operations</a:t>
            </a:r>
            <a:r>
              <a:rPr b="0" i="0" lang="en-US" sz="2000" u="none">
                <a:solidFill>
                  <a:srgbClr val="002060"/>
                </a:solidFill>
                <a:latin typeface="Arial"/>
                <a:ea typeface="Arial"/>
                <a:cs typeface="Arial"/>
                <a:sym typeface="Arial"/>
              </a:rPr>
              <a:t>:</a:t>
            </a:r>
            <a:endParaRPr/>
          </a:p>
        </p:txBody>
      </p:sp>
      <p:sp>
        <p:nvSpPr>
          <p:cNvPr id="765" name="Google Shape;765;p22"/>
          <p:cNvSpPr txBox="1"/>
          <p:nvPr/>
        </p:nvSpPr>
        <p:spPr>
          <a:xfrm>
            <a:off x="863600" y="2051050"/>
            <a:ext cx="8353425" cy="66516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5) Pre-machine those surfaces that are finished at the end of the process.</a:t>
            </a:r>
            <a:endParaRPr/>
          </a:p>
        </p:txBody>
      </p:sp>
      <p:sp>
        <p:nvSpPr>
          <p:cNvPr id="766" name="Google Shape;766;p22"/>
          <p:cNvSpPr txBox="1"/>
          <p:nvPr/>
        </p:nvSpPr>
        <p:spPr>
          <a:xfrm>
            <a:off x="863600" y="2786062"/>
            <a:ext cx="8353425" cy="663575"/>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6) Roughing, shaping and finishing are separated - different clamping forces, machining parameters, stiffness, machine power, etc.</a:t>
            </a:r>
            <a:endParaRPr/>
          </a:p>
        </p:txBody>
      </p:sp>
      <p:sp>
        <p:nvSpPr>
          <p:cNvPr id="767" name="Google Shape;767;p22"/>
          <p:cNvSpPr txBox="1"/>
          <p:nvPr/>
        </p:nvSpPr>
        <p:spPr>
          <a:xfrm>
            <a:off x="863600" y="3498850"/>
            <a:ext cx="8353425" cy="377825"/>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7) Machining of low-precision surfaces is not separated according to 6)</a:t>
            </a:r>
            <a:endParaRPr/>
          </a:p>
        </p:txBody>
      </p:sp>
      <p:sp>
        <p:nvSpPr>
          <p:cNvPr id="768" name="Google Shape;768;p22"/>
          <p:cNvSpPr txBox="1"/>
          <p:nvPr/>
        </p:nvSpPr>
        <p:spPr>
          <a:xfrm>
            <a:off x="863600" y="3946525"/>
            <a:ext cx="8353425" cy="37941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8) Consider the advisability of concentrating or differentiating operations.</a:t>
            </a:r>
            <a:endParaRPr/>
          </a:p>
        </p:txBody>
      </p:sp>
      <p:sp>
        <p:nvSpPr>
          <p:cNvPr id="769" name="Google Shape;769;p22"/>
          <p:cNvSpPr txBox="1"/>
          <p:nvPr/>
        </p:nvSpPr>
        <p:spPr>
          <a:xfrm>
            <a:off x="863600" y="4478337"/>
            <a:ext cx="8353425" cy="66516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CONCENTRATION</a:t>
            </a:r>
            <a:r>
              <a:rPr b="0" i="0" lang="en-US" sz="2000" u="none">
                <a:solidFill>
                  <a:srgbClr val="002060"/>
                </a:solidFill>
                <a:latin typeface="Arial"/>
                <a:ea typeface="Arial"/>
                <a:cs typeface="Arial"/>
                <a:sym typeface="Arial"/>
              </a:rPr>
              <a:t> - machining of the maximum possible number of surfaces in a given operation (unit and mass production).</a:t>
            </a:r>
            <a:endParaRPr/>
          </a:p>
        </p:txBody>
      </p:sp>
      <p:sp>
        <p:nvSpPr>
          <p:cNvPr id="770" name="Google Shape;770;p22"/>
          <p:cNvSpPr txBox="1"/>
          <p:nvPr/>
        </p:nvSpPr>
        <p:spPr>
          <a:xfrm>
            <a:off x="863600" y="5219700"/>
            <a:ext cx="8353425" cy="1238250"/>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DIVERSIFICATION</a:t>
            </a:r>
            <a:r>
              <a:rPr b="0" i="0" lang="en-US" sz="2000" u="none">
                <a:solidFill>
                  <a:srgbClr val="002060"/>
                </a:solidFill>
                <a:latin typeface="Arial"/>
                <a:ea typeface="Arial"/>
                <a:cs typeface="Arial"/>
                <a:sym typeface="Arial"/>
              </a:rPr>
              <a:t> - planning of simple (non-complex) operations with frequent change of products produced in batches (serial production). Each operation should be possible to carry out without changing the setting of the machine tool and without changing the tooling.</a:t>
            </a:r>
            <a:endParaRPr/>
          </a:p>
        </p:txBody>
      </p:sp>
      <p:sp>
        <p:nvSpPr>
          <p:cNvPr id="771" name="Google Shape;771;p22"/>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5"/>
                                        </p:tgtEl>
                                        <p:attrNameLst>
                                          <p:attrName>style.visibility</p:attrName>
                                        </p:attrNameLst>
                                      </p:cBhvr>
                                      <p:to>
                                        <p:strVal val="visible"/>
                                      </p:to>
                                    </p:set>
                                    <p:animEffect filter="fade" transition="in">
                                      <p:cBhvr>
                                        <p:cTn dur="500"/>
                                        <p:tgtEl>
                                          <p:spTgt spid="7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500"/>
                                        <p:tgtEl>
                                          <p:spTgt spid="7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500"/>
                                        <p:tgtEl>
                                          <p:spTgt spid="76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500"/>
                                        <p:tgtEl>
                                          <p:spTgt spid="7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cxnSp>
        <p:nvCxnSpPr>
          <p:cNvPr id="776" name="Google Shape;776;p23"/>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77" name="Google Shape;777;p23"/>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778" name="Google Shape;778;p23"/>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23/80</a:t>
            </a:r>
            <a:endParaRPr/>
          </a:p>
        </p:txBody>
      </p:sp>
      <p:cxnSp>
        <p:nvCxnSpPr>
          <p:cNvPr id="779" name="Google Shape;779;p23"/>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80" name="Google Shape;780;p23"/>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Rules for planning of the operations</a:t>
            </a:r>
            <a:endParaRPr/>
          </a:p>
        </p:txBody>
      </p:sp>
      <p:sp>
        <p:nvSpPr>
          <p:cNvPr id="781" name="Google Shape;781;p23"/>
          <p:cNvSpPr txBox="1"/>
          <p:nvPr/>
        </p:nvSpPr>
        <p:spPr>
          <a:xfrm>
            <a:off x="863600" y="1547812"/>
            <a:ext cx="8353425" cy="3778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Rules for planning operations</a:t>
            </a:r>
            <a:r>
              <a:rPr b="0" i="0" lang="en-US" sz="2000" u="none">
                <a:solidFill>
                  <a:srgbClr val="002060"/>
                </a:solidFill>
                <a:latin typeface="Arial"/>
                <a:ea typeface="Arial"/>
                <a:cs typeface="Arial"/>
                <a:sym typeface="Arial"/>
              </a:rPr>
              <a:t>:</a:t>
            </a:r>
            <a:endParaRPr/>
          </a:p>
        </p:txBody>
      </p:sp>
      <p:sp>
        <p:nvSpPr>
          <p:cNvPr id="782" name="Google Shape;782;p23"/>
          <p:cNvSpPr txBox="1"/>
          <p:nvPr/>
        </p:nvSpPr>
        <p:spPr>
          <a:xfrm>
            <a:off x="863600" y="2051050"/>
            <a:ext cx="8353425" cy="66516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9) The location of the heat treatment shall be justified by its intended use:</a:t>
            </a:r>
            <a:endParaRPr/>
          </a:p>
        </p:txBody>
      </p:sp>
      <p:sp>
        <p:nvSpPr>
          <p:cNvPr id="783" name="Google Shape;783;p23"/>
          <p:cNvSpPr txBox="1"/>
          <p:nvPr/>
        </p:nvSpPr>
        <p:spPr>
          <a:xfrm>
            <a:off x="863600" y="2786062"/>
            <a:ext cx="8353425" cy="95091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93000"/>
              </a:lnSpc>
              <a:spcBef>
                <a:spcPts val="0"/>
              </a:spcBef>
              <a:spcAft>
                <a:spcPts val="0"/>
              </a:spcAft>
              <a:buClr>
                <a:srgbClr val="000000"/>
              </a:buClr>
              <a:buSzPts val="2000"/>
              <a:buFont typeface="Arial"/>
              <a:buChar char="-"/>
            </a:pPr>
            <a:r>
              <a:rPr b="0" i="0" lang="en-US" sz="2000" u="sng">
                <a:solidFill>
                  <a:srgbClr val="002060"/>
                </a:solidFill>
                <a:latin typeface="Arial"/>
                <a:ea typeface="Arial"/>
                <a:cs typeface="Arial"/>
                <a:sym typeface="Arial"/>
              </a:rPr>
              <a:t>Improving machinability </a:t>
            </a:r>
            <a:r>
              <a:rPr b="0" i="0" lang="en-US" sz="2000" u="none">
                <a:solidFill>
                  <a:srgbClr val="002060"/>
                </a:solidFill>
                <a:latin typeface="Arial"/>
                <a:ea typeface="Arial"/>
                <a:cs typeface="Arial"/>
                <a:sym typeface="Arial"/>
              </a:rPr>
              <a:t>(reducing hardness, removing structural inhomogeneities) - before treatment (softening annealing, normalising, quenching).</a:t>
            </a:r>
            <a:endParaRPr/>
          </a:p>
        </p:txBody>
      </p:sp>
      <p:sp>
        <p:nvSpPr>
          <p:cNvPr id="784" name="Google Shape;784;p23"/>
          <p:cNvSpPr txBox="1"/>
          <p:nvPr/>
        </p:nvSpPr>
        <p:spPr>
          <a:xfrm>
            <a:off x="863600" y="3851275"/>
            <a:ext cx="8353425" cy="66516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93000"/>
              </a:lnSpc>
              <a:spcBef>
                <a:spcPts val="0"/>
              </a:spcBef>
              <a:spcAft>
                <a:spcPts val="0"/>
              </a:spcAft>
              <a:buClr>
                <a:srgbClr val="000000"/>
              </a:buClr>
              <a:buSzPts val="2000"/>
              <a:buFont typeface="Arial"/>
              <a:buChar char="-"/>
            </a:pPr>
            <a:r>
              <a:rPr b="0" i="0" lang="en-US" sz="2000" u="sng">
                <a:solidFill>
                  <a:srgbClr val="002060"/>
                </a:solidFill>
                <a:latin typeface="Arial"/>
                <a:ea typeface="Arial"/>
                <a:cs typeface="Arial"/>
                <a:sym typeface="Arial"/>
              </a:rPr>
              <a:t>Stress reduction or removal </a:t>
            </a:r>
            <a:r>
              <a:rPr b="0" i="0" lang="en-US" sz="2000" u="none">
                <a:solidFill>
                  <a:srgbClr val="002060"/>
                </a:solidFill>
                <a:latin typeface="Arial"/>
                <a:ea typeface="Arial"/>
                <a:cs typeface="Arial"/>
                <a:sym typeface="Arial"/>
              </a:rPr>
              <a:t>- before or after roughing (stress relieving annealing, normalising, stabilising)</a:t>
            </a:r>
            <a:endParaRPr/>
          </a:p>
        </p:txBody>
      </p:sp>
      <p:sp>
        <p:nvSpPr>
          <p:cNvPr id="785" name="Google Shape;785;p23"/>
          <p:cNvSpPr txBox="1"/>
          <p:nvPr/>
        </p:nvSpPr>
        <p:spPr>
          <a:xfrm>
            <a:off x="863600" y="4478337"/>
            <a:ext cx="8353425" cy="665162"/>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93000"/>
              </a:lnSpc>
              <a:spcBef>
                <a:spcPts val="0"/>
              </a:spcBef>
              <a:spcAft>
                <a:spcPts val="0"/>
              </a:spcAft>
              <a:buClr>
                <a:srgbClr val="000000"/>
              </a:buClr>
              <a:buSzPts val="2000"/>
              <a:buFont typeface="Arial"/>
              <a:buChar char="-"/>
            </a:pPr>
            <a:r>
              <a:rPr b="0" i="0" lang="en-US" sz="2000" u="sng">
                <a:solidFill>
                  <a:srgbClr val="002060"/>
                </a:solidFill>
                <a:latin typeface="Arial"/>
                <a:ea typeface="Arial"/>
                <a:cs typeface="Arial"/>
                <a:sym typeface="Arial"/>
              </a:rPr>
              <a:t>Removal of structural inhomogeneities </a:t>
            </a:r>
            <a:r>
              <a:rPr b="0" i="0" lang="en-US" sz="2000" u="none">
                <a:solidFill>
                  <a:srgbClr val="002060"/>
                </a:solidFill>
                <a:latin typeface="Arial"/>
                <a:ea typeface="Arial"/>
                <a:cs typeface="Arial"/>
                <a:sym typeface="Arial"/>
              </a:rPr>
              <a:t>- before treatment (stress relief annealing).</a:t>
            </a:r>
            <a:endParaRPr/>
          </a:p>
        </p:txBody>
      </p:sp>
      <p:sp>
        <p:nvSpPr>
          <p:cNvPr id="786" name="Google Shape;786;p23"/>
          <p:cNvSpPr txBox="1"/>
          <p:nvPr/>
        </p:nvSpPr>
        <p:spPr>
          <a:xfrm>
            <a:off x="863600" y="5219700"/>
            <a:ext cx="8353425" cy="123825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93000"/>
              </a:lnSpc>
              <a:spcBef>
                <a:spcPts val="0"/>
              </a:spcBef>
              <a:spcAft>
                <a:spcPts val="0"/>
              </a:spcAft>
              <a:buClr>
                <a:srgbClr val="000000"/>
              </a:buClr>
              <a:buSzPts val="2000"/>
              <a:buFont typeface="Arial"/>
              <a:buChar char="-"/>
            </a:pPr>
            <a:r>
              <a:rPr b="0" i="0" lang="en-US" sz="2000" u="sng">
                <a:solidFill>
                  <a:srgbClr val="002060"/>
                </a:solidFill>
                <a:latin typeface="Arial"/>
                <a:ea typeface="Arial"/>
                <a:cs typeface="Arial"/>
                <a:sym typeface="Arial"/>
              </a:rPr>
              <a:t>Improving strength properties </a:t>
            </a:r>
            <a:r>
              <a:rPr b="0" i="0" lang="en-US" sz="2000" u="none">
                <a:solidFill>
                  <a:srgbClr val="002060"/>
                </a:solidFill>
                <a:latin typeface="Arial"/>
                <a:ea typeface="Arial"/>
                <a:cs typeface="Arial"/>
                <a:sym typeface="Arial"/>
              </a:rPr>
              <a:t>(hardness, wear resistance, toughness) - through hardening or surface hardening with low, medium or high tempering, thermochemical treatment such as carburising, nitriding, cyaniding.</a:t>
            </a:r>
            <a:endParaRPr/>
          </a:p>
        </p:txBody>
      </p:sp>
      <p:sp>
        <p:nvSpPr>
          <p:cNvPr id="787" name="Google Shape;787;p23"/>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500"/>
                                        <p:tgtEl>
                                          <p:spTgt spid="7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3"/>
                                        </p:tgtEl>
                                        <p:attrNameLst>
                                          <p:attrName>style.visibility</p:attrName>
                                        </p:attrNameLst>
                                      </p:cBhvr>
                                      <p:to>
                                        <p:strVal val="visible"/>
                                      </p:to>
                                    </p:set>
                                    <p:animEffect filter="fade" transition="in">
                                      <p:cBhvr>
                                        <p:cTn dur="500"/>
                                        <p:tgtEl>
                                          <p:spTgt spid="7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500"/>
                                        <p:tgtEl>
                                          <p:spTgt spid="7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500"/>
                                        <p:tgtEl>
                                          <p:spTgt spid="7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6"/>
                                        </p:tgtEl>
                                        <p:attrNameLst>
                                          <p:attrName>style.visibility</p:attrName>
                                        </p:attrNameLst>
                                      </p:cBhvr>
                                      <p:to>
                                        <p:strVal val="visible"/>
                                      </p:to>
                                    </p:set>
                                    <p:animEffect filter="fade" transition="in">
                                      <p:cBhvr>
                                        <p:cTn dur="500"/>
                                        <p:tgtEl>
                                          <p:spTgt spid="7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cxnSp>
        <p:nvCxnSpPr>
          <p:cNvPr id="792" name="Google Shape;792;p24"/>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93" name="Google Shape;793;p24"/>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794" name="Google Shape;794;p24"/>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24/80</a:t>
            </a:r>
            <a:endParaRPr/>
          </a:p>
        </p:txBody>
      </p:sp>
      <p:cxnSp>
        <p:nvCxnSpPr>
          <p:cNvPr id="795" name="Google Shape;795;p24"/>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796" name="Google Shape;796;p24"/>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Rules for planning of the operations</a:t>
            </a:r>
            <a:endParaRPr/>
          </a:p>
        </p:txBody>
      </p:sp>
      <p:sp>
        <p:nvSpPr>
          <p:cNvPr id="797" name="Google Shape;797;p24"/>
          <p:cNvSpPr txBox="1"/>
          <p:nvPr/>
        </p:nvSpPr>
        <p:spPr>
          <a:xfrm>
            <a:off x="863600" y="1547812"/>
            <a:ext cx="8353425" cy="3778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Rules for planning operations</a:t>
            </a:r>
            <a:r>
              <a:rPr b="0" i="0" lang="en-US" sz="2000" u="none">
                <a:solidFill>
                  <a:srgbClr val="002060"/>
                </a:solidFill>
                <a:latin typeface="Arial"/>
                <a:ea typeface="Arial"/>
                <a:cs typeface="Arial"/>
                <a:sym typeface="Arial"/>
              </a:rPr>
              <a:t>:</a:t>
            </a:r>
            <a:endParaRPr/>
          </a:p>
        </p:txBody>
      </p:sp>
      <p:sp>
        <p:nvSpPr>
          <p:cNvPr id="798" name="Google Shape;798;p24"/>
          <p:cNvSpPr txBox="1"/>
          <p:nvPr/>
        </p:nvSpPr>
        <p:spPr>
          <a:xfrm>
            <a:off x="863600" y="2051050"/>
            <a:ext cx="8353425" cy="66516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9) The location of the heat treatment shall be justified by its intended use:</a:t>
            </a:r>
            <a:endParaRPr/>
          </a:p>
        </p:txBody>
      </p:sp>
      <p:sp>
        <p:nvSpPr>
          <p:cNvPr id="799" name="Google Shape;799;p24"/>
          <p:cNvSpPr txBox="1"/>
          <p:nvPr/>
        </p:nvSpPr>
        <p:spPr>
          <a:xfrm>
            <a:off x="863600" y="2786062"/>
            <a:ext cx="8353425" cy="95091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In case of </a:t>
            </a:r>
            <a:r>
              <a:rPr b="0" i="0" lang="en-US" sz="2000" u="sng">
                <a:solidFill>
                  <a:srgbClr val="002060"/>
                </a:solidFill>
                <a:latin typeface="Arial"/>
                <a:ea typeface="Arial"/>
                <a:cs typeface="Arial"/>
                <a:sym typeface="Arial"/>
              </a:rPr>
              <a:t>through hardening</a:t>
            </a:r>
            <a:r>
              <a:rPr b="0" i="0" lang="en-US" sz="2000" u="none">
                <a:solidFill>
                  <a:srgbClr val="002060"/>
                </a:solidFill>
                <a:latin typeface="Arial"/>
                <a:ea typeface="Arial"/>
                <a:cs typeface="Arial"/>
                <a:sym typeface="Arial"/>
              </a:rPr>
              <a:t>, there is usually considerable distortion of the parts - before finishing, improvement by grinding, straightening and sanding.</a:t>
            </a:r>
            <a:endParaRPr/>
          </a:p>
        </p:txBody>
      </p:sp>
      <p:sp>
        <p:nvSpPr>
          <p:cNvPr id="800" name="Google Shape;800;p24"/>
          <p:cNvSpPr txBox="1"/>
          <p:nvPr/>
        </p:nvSpPr>
        <p:spPr>
          <a:xfrm>
            <a:off x="863600" y="3779837"/>
            <a:ext cx="8353425" cy="66516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With </a:t>
            </a:r>
            <a:r>
              <a:rPr b="0" i="0" lang="en-US" sz="2000" u="sng">
                <a:solidFill>
                  <a:srgbClr val="002060"/>
                </a:solidFill>
                <a:latin typeface="Arial"/>
                <a:ea typeface="Arial"/>
                <a:cs typeface="Arial"/>
                <a:sym typeface="Arial"/>
              </a:rPr>
              <a:t>surface hardening </a:t>
            </a:r>
            <a:r>
              <a:rPr b="0" i="0" lang="en-US" sz="2000" u="none">
                <a:solidFill>
                  <a:srgbClr val="002060"/>
                </a:solidFill>
                <a:latin typeface="Arial"/>
                <a:ea typeface="Arial"/>
                <a:cs typeface="Arial"/>
                <a:sym typeface="Arial"/>
              </a:rPr>
              <a:t>such high stresses do not occur - before finishing grinding.</a:t>
            </a:r>
            <a:endParaRPr/>
          </a:p>
        </p:txBody>
      </p:sp>
      <p:sp>
        <p:nvSpPr>
          <p:cNvPr id="801" name="Google Shape;801;p24"/>
          <p:cNvSpPr txBox="1"/>
          <p:nvPr/>
        </p:nvSpPr>
        <p:spPr>
          <a:xfrm>
            <a:off x="863600" y="4481512"/>
            <a:ext cx="8353425" cy="377825"/>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sng">
                <a:solidFill>
                  <a:srgbClr val="002060"/>
                </a:solidFill>
                <a:latin typeface="Arial"/>
                <a:ea typeface="Arial"/>
                <a:cs typeface="Arial"/>
                <a:sym typeface="Arial"/>
              </a:rPr>
              <a:t>Carburizing with hardening </a:t>
            </a:r>
            <a:r>
              <a:rPr b="0" i="0" lang="en-US" sz="2000" u="none">
                <a:solidFill>
                  <a:srgbClr val="002060"/>
                </a:solidFill>
                <a:latin typeface="Arial"/>
                <a:ea typeface="Arial"/>
                <a:cs typeface="Arial"/>
                <a:sym typeface="Arial"/>
              </a:rPr>
              <a:t>- after fine machining and before grinding.</a:t>
            </a:r>
            <a:endParaRPr/>
          </a:p>
        </p:txBody>
      </p:sp>
      <p:sp>
        <p:nvSpPr>
          <p:cNvPr id="802" name="Google Shape;802;p24"/>
          <p:cNvSpPr txBox="1"/>
          <p:nvPr/>
        </p:nvSpPr>
        <p:spPr>
          <a:xfrm>
            <a:off x="863600" y="4989512"/>
            <a:ext cx="8353425" cy="95091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If the </a:t>
            </a:r>
            <a:r>
              <a:rPr b="0" i="0" lang="en-US" sz="2000" u="sng">
                <a:solidFill>
                  <a:srgbClr val="002060"/>
                </a:solidFill>
                <a:latin typeface="Arial"/>
                <a:ea typeface="Arial"/>
                <a:cs typeface="Arial"/>
                <a:sym typeface="Arial"/>
              </a:rPr>
              <a:t>surface is protected against carburizing by copper plating </a:t>
            </a:r>
            <a:r>
              <a:rPr b="0" i="0" lang="en-US" sz="2000" u="none">
                <a:solidFill>
                  <a:srgbClr val="002060"/>
                </a:solidFill>
                <a:latin typeface="Arial"/>
                <a:ea typeface="Arial"/>
                <a:cs typeface="Arial"/>
                <a:sym typeface="Arial"/>
              </a:rPr>
              <a:t>- before grinding, if </a:t>
            </a:r>
            <a:r>
              <a:rPr b="0" i="0" lang="en-US" sz="2000" u="sng">
                <a:solidFill>
                  <a:srgbClr val="002060"/>
                </a:solidFill>
                <a:latin typeface="Arial"/>
                <a:ea typeface="Arial"/>
                <a:cs typeface="Arial"/>
                <a:sym typeface="Arial"/>
              </a:rPr>
              <a:t>protected by an allowance </a:t>
            </a:r>
            <a:r>
              <a:rPr b="0" i="0" lang="en-US" sz="2000" u="none">
                <a:solidFill>
                  <a:srgbClr val="002060"/>
                </a:solidFill>
                <a:latin typeface="Arial"/>
                <a:ea typeface="Arial"/>
                <a:cs typeface="Arial"/>
                <a:sym typeface="Arial"/>
              </a:rPr>
              <a:t>- after carburizing the allowance is removed and the surface hardened and ground.</a:t>
            </a:r>
            <a:endParaRPr/>
          </a:p>
        </p:txBody>
      </p:sp>
      <p:sp>
        <p:nvSpPr>
          <p:cNvPr id="803" name="Google Shape;803;p24"/>
          <p:cNvSpPr txBox="1"/>
          <p:nvPr/>
        </p:nvSpPr>
        <p:spPr>
          <a:xfrm>
            <a:off x="863600" y="5992812"/>
            <a:ext cx="8353425" cy="37941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sng">
                <a:solidFill>
                  <a:srgbClr val="002060"/>
                </a:solidFill>
                <a:latin typeface="Arial"/>
                <a:ea typeface="Arial"/>
                <a:cs typeface="Arial"/>
                <a:sym typeface="Arial"/>
              </a:rPr>
              <a:t>Cyaniding, nitriding </a:t>
            </a:r>
            <a:r>
              <a:rPr b="0" i="0" lang="en-US" sz="2000" u="none">
                <a:solidFill>
                  <a:srgbClr val="002060"/>
                </a:solidFill>
                <a:latin typeface="Arial"/>
                <a:ea typeface="Arial"/>
                <a:cs typeface="Arial"/>
                <a:sym typeface="Arial"/>
              </a:rPr>
              <a:t>- before or after finishing grinding.</a:t>
            </a:r>
            <a:endParaRPr/>
          </a:p>
        </p:txBody>
      </p:sp>
      <p:sp>
        <p:nvSpPr>
          <p:cNvPr id="804" name="Google Shape;804;p24"/>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500"/>
                                        <p:tgtEl>
                                          <p:spTgt spid="8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cxnSp>
        <p:nvCxnSpPr>
          <p:cNvPr id="809" name="Google Shape;809;p25"/>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810" name="Google Shape;810;p25"/>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811" name="Google Shape;811;p25"/>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25/80</a:t>
            </a:r>
            <a:endParaRPr/>
          </a:p>
        </p:txBody>
      </p:sp>
      <p:cxnSp>
        <p:nvCxnSpPr>
          <p:cNvPr id="812" name="Google Shape;812;p25"/>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813" name="Google Shape;813;p25"/>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Rules for planning of the operations</a:t>
            </a:r>
            <a:endParaRPr/>
          </a:p>
        </p:txBody>
      </p:sp>
      <p:sp>
        <p:nvSpPr>
          <p:cNvPr id="814" name="Google Shape;814;p25"/>
          <p:cNvSpPr txBox="1"/>
          <p:nvPr/>
        </p:nvSpPr>
        <p:spPr>
          <a:xfrm>
            <a:off x="863600" y="1547812"/>
            <a:ext cx="8353425" cy="3778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Rules for planning operations</a:t>
            </a:r>
            <a:r>
              <a:rPr b="0" i="0" lang="en-US" sz="2000" u="none">
                <a:solidFill>
                  <a:srgbClr val="002060"/>
                </a:solidFill>
                <a:latin typeface="Arial"/>
                <a:ea typeface="Arial"/>
                <a:cs typeface="Arial"/>
                <a:sym typeface="Arial"/>
              </a:rPr>
              <a:t>:</a:t>
            </a:r>
            <a:endParaRPr/>
          </a:p>
        </p:txBody>
      </p:sp>
      <p:sp>
        <p:nvSpPr>
          <p:cNvPr id="815" name="Google Shape;815;p25"/>
          <p:cNvSpPr txBox="1"/>
          <p:nvPr/>
        </p:nvSpPr>
        <p:spPr>
          <a:xfrm>
            <a:off x="863600" y="2051050"/>
            <a:ext cx="8353425" cy="37941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10. Selection of machine tools:</a:t>
            </a:r>
            <a:endParaRPr/>
          </a:p>
        </p:txBody>
      </p:sp>
      <p:sp>
        <p:nvSpPr>
          <p:cNvPr id="816" name="Google Shape;816;p25"/>
          <p:cNvSpPr txBox="1"/>
          <p:nvPr/>
        </p:nvSpPr>
        <p:spPr>
          <a:xfrm>
            <a:off x="863600" y="2484437"/>
            <a:ext cx="8353425" cy="663575"/>
          </a:xfrm>
          <a:prstGeom prst="rect">
            <a:avLst/>
          </a:prstGeom>
          <a:noFill/>
          <a:ln>
            <a:noFill/>
          </a:ln>
        </p:spPr>
        <p:txBody>
          <a:bodyPr anchorCtr="0" anchor="t" bIns="45700" lIns="91425" spcFirstLastPara="1" rIns="91425" wrap="square" tIns="45700">
            <a:spAutoFit/>
          </a:bodyPr>
          <a:lstStyle/>
          <a:p>
            <a:pPr indent="-127000" lvl="0" marL="0" marR="0" rtl="0" algn="just">
              <a:lnSpc>
                <a:spcPct val="93000"/>
              </a:lnSpc>
              <a:spcBef>
                <a:spcPts val="0"/>
              </a:spcBef>
              <a:spcAft>
                <a:spcPts val="0"/>
              </a:spcAft>
              <a:buClr>
                <a:srgbClr val="000000"/>
              </a:buClr>
              <a:buSzPts val="2000"/>
              <a:buFont typeface="Arial"/>
              <a:buChar char="-"/>
            </a:pPr>
            <a:r>
              <a:rPr b="0" i="0" lang="en-US" sz="2000" u="none">
                <a:solidFill>
                  <a:srgbClr val="002060"/>
                </a:solidFill>
                <a:latin typeface="Arial"/>
                <a:ea typeface="Arial"/>
                <a:cs typeface="Arial"/>
                <a:sym typeface="Arial"/>
              </a:rPr>
              <a:t> Compatibility of basic dimensions with the dimensions of the part (no oversize machine tools)</a:t>
            </a:r>
            <a:endParaRPr/>
          </a:p>
        </p:txBody>
      </p:sp>
      <p:sp>
        <p:nvSpPr>
          <p:cNvPr id="817" name="Google Shape;817;p25"/>
          <p:cNvSpPr txBox="1"/>
          <p:nvPr/>
        </p:nvSpPr>
        <p:spPr>
          <a:xfrm>
            <a:off x="863600" y="3203575"/>
            <a:ext cx="8353425" cy="665162"/>
          </a:xfrm>
          <a:prstGeom prst="rect">
            <a:avLst/>
          </a:prstGeom>
          <a:noFill/>
          <a:ln>
            <a:noFill/>
          </a:ln>
        </p:spPr>
        <p:txBody>
          <a:bodyPr anchorCtr="0" anchor="t" bIns="45700" lIns="91425" spcFirstLastPara="1" rIns="91425" wrap="square" tIns="45700">
            <a:spAutoFit/>
          </a:bodyPr>
          <a:lstStyle/>
          <a:p>
            <a:pPr indent="-127000" lvl="0" marL="0" marR="0" rtl="0" algn="just">
              <a:lnSpc>
                <a:spcPct val="93000"/>
              </a:lnSpc>
              <a:spcBef>
                <a:spcPts val="0"/>
              </a:spcBef>
              <a:spcAft>
                <a:spcPts val="0"/>
              </a:spcAft>
              <a:buClr>
                <a:srgbClr val="000000"/>
              </a:buClr>
              <a:buSzPts val="2000"/>
              <a:buFont typeface="Arial"/>
              <a:buChar char="-"/>
            </a:pPr>
            <a:r>
              <a:rPr b="0" i="0" lang="en-US" sz="2000" u="none">
                <a:solidFill>
                  <a:srgbClr val="002060"/>
                </a:solidFill>
                <a:latin typeface="Arial"/>
                <a:ea typeface="Arial"/>
                <a:cs typeface="Arial"/>
                <a:sym typeface="Arial"/>
              </a:rPr>
              <a:t> Ability to achieve the required accuracy (within the economic limits of the machine tool accuracy)</a:t>
            </a:r>
            <a:endParaRPr/>
          </a:p>
        </p:txBody>
      </p:sp>
      <p:sp>
        <p:nvSpPr>
          <p:cNvPr id="818" name="Google Shape;818;p25"/>
          <p:cNvSpPr txBox="1"/>
          <p:nvPr/>
        </p:nvSpPr>
        <p:spPr>
          <a:xfrm>
            <a:off x="863600" y="3906837"/>
            <a:ext cx="8353425" cy="665162"/>
          </a:xfrm>
          <a:prstGeom prst="rect">
            <a:avLst/>
          </a:prstGeom>
          <a:noFill/>
          <a:ln>
            <a:noFill/>
          </a:ln>
        </p:spPr>
        <p:txBody>
          <a:bodyPr anchorCtr="0" anchor="t" bIns="45700" lIns="91425" spcFirstLastPara="1" rIns="91425" wrap="square" tIns="45700">
            <a:spAutoFit/>
          </a:bodyPr>
          <a:lstStyle/>
          <a:p>
            <a:pPr indent="-127000" lvl="0" marL="0" marR="0" rtl="0" algn="just">
              <a:lnSpc>
                <a:spcPct val="93000"/>
              </a:lnSpc>
              <a:spcBef>
                <a:spcPts val="0"/>
              </a:spcBef>
              <a:spcAft>
                <a:spcPts val="0"/>
              </a:spcAft>
              <a:buClr>
                <a:srgbClr val="000000"/>
              </a:buClr>
              <a:buSzPts val="2000"/>
              <a:buFont typeface="Arial"/>
              <a:buChar char="-"/>
            </a:pPr>
            <a:r>
              <a:rPr b="0" i="0" lang="en-US" sz="2000" u="none">
                <a:solidFill>
                  <a:srgbClr val="002060"/>
                </a:solidFill>
                <a:latin typeface="Arial"/>
                <a:ea typeface="Arial"/>
                <a:cs typeface="Arial"/>
                <a:sym typeface="Arial"/>
              </a:rPr>
              <a:t> Compliance of power, stiffness and kinematic capability with characteristics of optimum machining conditions</a:t>
            </a:r>
            <a:endParaRPr/>
          </a:p>
        </p:txBody>
      </p:sp>
      <p:sp>
        <p:nvSpPr>
          <p:cNvPr id="819" name="Google Shape;819;p25"/>
          <p:cNvSpPr txBox="1"/>
          <p:nvPr/>
        </p:nvSpPr>
        <p:spPr>
          <a:xfrm>
            <a:off x="863600" y="4625975"/>
            <a:ext cx="8353425" cy="377825"/>
          </a:xfrm>
          <a:prstGeom prst="rect">
            <a:avLst/>
          </a:prstGeom>
          <a:noFill/>
          <a:ln>
            <a:noFill/>
          </a:ln>
        </p:spPr>
        <p:txBody>
          <a:bodyPr anchorCtr="0" anchor="t" bIns="45700" lIns="91425" spcFirstLastPara="1" rIns="91425" wrap="square" tIns="45700">
            <a:spAutoFit/>
          </a:bodyPr>
          <a:lstStyle/>
          <a:p>
            <a:pPr indent="-127000" lvl="0" marL="0" marR="0" rtl="0" algn="just">
              <a:lnSpc>
                <a:spcPct val="93000"/>
              </a:lnSpc>
              <a:spcBef>
                <a:spcPts val="0"/>
              </a:spcBef>
              <a:spcAft>
                <a:spcPts val="0"/>
              </a:spcAft>
              <a:buClr>
                <a:srgbClr val="000000"/>
              </a:buClr>
              <a:buSzPts val="2000"/>
              <a:buFont typeface="Arial"/>
              <a:buChar char="-"/>
            </a:pPr>
            <a:r>
              <a:rPr b="0" i="0" lang="en-US" sz="2000" u="none">
                <a:solidFill>
                  <a:srgbClr val="002060"/>
                </a:solidFill>
                <a:latin typeface="Arial"/>
                <a:ea typeface="Arial"/>
                <a:cs typeface="Arial"/>
                <a:sym typeface="Arial"/>
              </a:rPr>
              <a:t> Efficiency to ensure the execution of the production program</a:t>
            </a:r>
            <a:endParaRPr/>
          </a:p>
        </p:txBody>
      </p:sp>
      <p:sp>
        <p:nvSpPr>
          <p:cNvPr id="820" name="Google Shape;820;p25"/>
          <p:cNvSpPr txBox="1"/>
          <p:nvPr/>
        </p:nvSpPr>
        <p:spPr>
          <a:xfrm>
            <a:off x="863600" y="5075237"/>
            <a:ext cx="8353425" cy="379412"/>
          </a:xfrm>
          <a:prstGeom prst="rect">
            <a:avLst/>
          </a:prstGeom>
          <a:noFill/>
          <a:ln>
            <a:noFill/>
          </a:ln>
        </p:spPr>
        <p:txBody>
          <a:bodyPr anchorCtr="0" anchor="t" bIns="45700" lIns="91425" spcFirstLastPara="1" rIns="91425" wrap="square" tIns="45700">
            <a:spAutoFit/>
          </a:bodyPr>
          <a:lstStyle/>
          <a:p>
            <a:pPr indent="-127000" lvl="0" marL="0" marR="0" rtl="0" algn="just">
              <a:lnSpc>
                <a:spcPct val="93000"/>
              </a:lnSpc>
              <a:spcBef>
                <a:spcPts val="0"/>
              </a:spcBef>
              <a:spcAft>
                <a:spcPts val="0"/>
              </a:spcAft>
              <a:buClr>
                <a:srgbClr val="000000"/>
              </a:buClr>
              <a:buSzPts val="2000"/>
              <a:buFont typeface="Arial"/>
              <a:buChar char="-"/>
            </a:pPr>
            <a:r>
              <a:rPr b="0" i="0" lang="en-US" sz="2000" u="none">
                <a:solidFill>
                  <a:srgbClr val="002060"/>
                </a:solidFill>
                <a:latin typeface="Arial"/>
                <a:ea typeface="Arial"/>
                <a:cs typeface="Arial"/>
                <a:sym typeface="Arial"/>
              </a:rPr>
              <a:t> Choice of existing machine tool (use of available machine park)</a:t>
            </a:r>
            <a:endParaRPr/>
          </a:p>
        </p:txBody>
      </p:sp>
      <p:sp>
        <p:nvSpPr>
          <p:cNvPr id="821" name="Google Shape;821;p25"/>
          <p:cNvSpPr txBox="1"/>
          <p:nvPr/>
        </p:nvSpPr>
        <p:spPr>
          <a:xfrm>
            <a:off x="863600" y="5457825"/>
            <a:ext cx="8353425" cy="665162"/>
          </a:xfrm>
          <a:prstGeom prst="rect">
            <a:avLst/>
          </a:prstGeom>
          <a:noFill/>
          <a:ln>
            <a:noFill/>
          </a:ln>
        </p:spPr>
        <p:txBody>
          <a:bodyPr anchorCtr="0" anchor="t" bIns="45700" lIns="91425" spcFirstLastPara="1" rIns="91425" wrap="square" tIns="45700">
            <a:spAutoFit/>
          </a:bodyPr>
          <a:lstStyle/>
          <a:p>
            <a:pPr indent="-127000" lvl="0" marL="0" marR="0" rtl="0" algn="just">
              <a:lnSpc>
                <a:spcPct val="93000"/>
              </a:lnSpc>
              <a:spcBef>
                <a:spcPts val="0"/>
              </a:spcBef>
              <a:spcAft>
                <a:spcPts val="0"/>
              </a:spcAft>
              <a:buClr>
                <a:srgbClr val="000000"/>
              </a:buClr>
              <a:buSzPts val="2000"/>
              <a:buFont typeface="Arial"/>
              <a:buChar char="-"/>
            </a:pPr>
            <a:r>
              <a:rPr b="0" i="0" lang="en-US" sz="2000" u="none">
                <a:solidFill>
                  <a:srgbClr val="002060"/>
                </a:solidFill>
                <a:latin typeface="Arial"/>
                <a:ea typeface="Arial"/>
                <a:cs typeface="Arial"/>
                <a:sym typeface="Arial"/>
              </a:rPr>
              <a:t> If new machine tool purchase is planned - timing and costs are realistic before production starts</a:t>
            </a:r>
            <a:endParaRPr/>
          </a:p>
        </p:txBody>
      </p:sp>
      <p:sp>
        <p:nvSpPr>
          <p:cNvPr id="822" name="Google Shape;822;p25"/>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500"/>
                                        <p:tgtEl>
                                          <p:spTgt spid="8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500"/>
                                        <p:tgtEl>
                                          <p:spTgt spid="8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500"/>
                                        <p:tgtEl>
                                          <p:spTgt spid="8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0"/>
                                        </p:tgtEl>
                                        <p:attrNameLst>
                                          <p:attrName>style.visibility</p:attrName>
                                        </p:attrNameLst>
                                      </p:cBhvr>
                                      <p:to>
                                        <p:strVal val="visible"/>
                                      </p:to>
                                    </p:set>
                                    <p:animEffect filter="fade" transition="in">
                                      <p:cBhvr>
                                        <p:cTn dur="500"/>
                                        <p:tgtEl>
                                          <p:spTgt spid="8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
                                        <p:tgtEl>
                                          <p:spTgt spid="8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26"/>
          <p:cNvSpPr txBox="1"/>
          <p:nvPr/>
        </p:nvSpPr>
        <p:spPr>
          <a:xfrm>
            <a:off x="5638800" y="2265362"/>
            <a:ext cx="979487" cy="349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Outliers</a:t>
            </a:r>
            <a:endParaRPr/>
          </a:p>
        </p:txBody>
      </p:sp>
      <p:pic>
        <p:nvPicPr>
          <p:cNvPr id="828" name="Google Shape;828;p26"/>
          <p:cNvPicPr preferRelativeResize="0"/>
          <p:nvPr/>
        </p:nvPicPr>
        <p:blipFill rotWithShape="1">
          <a:blip r:embed="rId3">
            <a:alphaModFix/>
          </a:blip>
          <a:srcRect b="47204" l="37538" r="52970" t="46464"/>
          <a:stretch/>
        </p:blipFill>
        <p:spPr>
          <a:xfrm>
            <a:off x="7045325" y="2773362"/>
            <a:ext cx="1724025" cy="646112"/>
          </a:xfrm>
          <a:prstGeom prst="rect">
            <a:avLst/>
          </a:prstGeom>
          <a:noFill/>
          <a:ln>
            <a:noFill/>
          </a:ln>
        </p:spPr>
      </p:pic>
      <p:pic>
        <p:nvPicPr>
          <p:cNvPr id="829" name="Google Shape;829;p26"/>
          <p:cNvPicPr preferRelativeResize="0"/>
          <p:nvPr/>
        </p:nvPicPr>
        <p:blipFill rotWithShape="1">
          <a:blip r:embed="rId3">
            <a:alphaModFix/>
          </a:blip>
          <a:srcRect b="60758" l="36499" r="52214" t="32759"/>
          <a:stretch/>
        </p:blipFill>
        <p:spPr>
          <a:xfrm>
            <a:off x="6861175" y="2190750"/>
            <a:ext cx="2001837" cy="646112"/>
          </a:xfrm>
          <a:prstGeom prst="rect">
            <a:avLst/>
          </a:prstGeom>
          <a:noFill/>
          <a:ln>
            <a:noFill/>
          </a:ln>
        </p:spPr>
      </p:pic>
      <p:pic>
        <p:nvPicPr>
          <p:cNvPr id="830" name="Google Shape;830;p26"/>
          <p:cNvPicPr preferRelativeResize="0"/>
          <p:nvPr/>
        </p:nvPicPr>
        <p:blipFill rotWithShape="1">
          <a:blip r:embed="rId4">
            <a:alphaModFix/>
          </a:blip>
          <a:srcRect b="0" l="0" r="0" t="0"/>
          <a:stretch/>
        </p:blipFill>
        <p:spPr>
          <a:xfrm>
            <a:off x="639762" y="2244725"/>
            <a:ext cx="4373562" cy="4198937"/>
          </a:xfrm>
          <a:prstGeom prst="rect">
            <a:avLst/>
          </a:prstGeom>
          <a:noFill/>
          <a:ln>
            <a:noFill/>
          </a:ln>
        </p:spPr>
      </p:pic>
      <p:pic>
        <p:nvPicPr>
          <p:cNvPr id="831" name="Google Shape;831;p26"/>
          <p:cNvPicPr preferRelativeResize="0"/>
          <p:nvPr/>
        </p:nvPicPr>
        <p:blipFill rotWithShape="1">
          <a:blip r:embed="rId5">
            <a:alphaModFix/>
          </a:blip>
          <a:srcRect b="0" l="4019" r="87579" t="0"/>
          <a:stretch/>
        </p:blipFill>
        <p:spPr>
          <a:xfrm>
            <a:off x="6477000" y="4467225"/>
            <a:ext cx="596900" cy="1685925"/>
          </a:xfrm>
          <a:prstGeom prst="rect">
            <a:avLst/>
          </a:prstGeom>
          <a:noFill/>
          <a:ln>
            <a:noFill/>
          </a:ln>
        </p:spPr>
      </p:pic>
      <p:sp>
        <p:nvSpPr>
          <p:cNvPr id="832" name="Google Shape;832;p26"/>
          <p:cNvSpPr txBox="1"/>
          <p:nvPr/>
        </p:nvSpPr>
        <p:spPr>
          <a:xfrm>
            <a:off x="5256212" y="4140200"/>
            <a:ext cx="3967162" cy="349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Symbols used in the documentation:</a:t>
            </a:r>
            <a:endParaRPr/>
          </a:p>
        </p:txBody>
      </p:sp>
      <p:sp>
        <p:nvSpPr>
          <p:cNvPr id="833" name="Google Shape;833;p26"/>
          <p:cNvSpPr txBox="1"/>
          <p:nvPr/>
        </p:nvSpPr>
        <p:spPr>
          <a:xfrm>
            <a:off x="7073900" y="4560887"/>
            <a:ext cx="1538287" cy="16367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0" i="0" lang="en-US" sz="1200" u="none">
                <a:solidFill>
                  <a:srgbClr val="002060"/>
                </a:solidFill>
                <a:latin typeface="Arial"/>
                <a:ea typeface="Arial"/>
                <a:cs typeface="Arial"/>
                <a:sym typeface="Arial"/>
              </a:rPr>
              <a:t>Buffer (stop)</a:t>
            </a:r>
            <a:endParaRPr/>
          </a:p>
          <a:p>
            <a:pPr indent="0" lvl="0" marL="0" marR="0" rtl="0" algn="l">
              <a:lnSpc>
                <a:spcPct val="93000"/>
              </a:lnSpc>
              <a:spcBef>
                <a:spcPts val="0"/>
              </a:spcBef>
              <a:spcAft>
                <a:spcPts val="0"/>
              </a:spcAft>
              <a:buClr>
                <a:schemeClr val="dk1"/>
              </a:buClr>
              <a:buSzPts val="1200"/>
              <a:buFont typeface="Arial"/>
              <a:buNone/>
            </a:pPr>
            <a:r>
              <a:t/>
            </a:r>
            <a:endParaRPr b="0" i="0" sz="1200" u="none">
              <a:solidFill>
                <a:srgbClr val="002060"/>
              </a:solidFill>
              <a:latin typeface="Arial"/>
              <a:ea typeface="Arial"/>
              <a:cs typeface="Arial"/>
              <a:sym typeface="Arial"/>
            </a:endParaRPr>
          </a:p>
          <a:p>
            <a:pPr indent="0" lvl="0" marL="0" marR="0" rtl="0" algn="l">
              <a:lnSpc>
                <a:spcPct val="93000"/>
              </a:lnSpc>
              <a:spcBef>
                <a:spcPts val="0"/>
              </a:spcBef>
              <a:spcAft>
                <a:spcPts val="0"/>
              </a:spcAft>
              <a:buClr>
                <a:srgbClr val="002060"/>
              </a:buClr>
              <a:buSzPts val="1200"/>
              <a:buFont typeface="Arial"/>
              <a:buNone/>
            </a:pPr>
            <a:r>
              <a:rPr b="0" i="0" lang="en-US" sz="1200" u="none">
                <a:solidFill>
                  <a:srgbClr val="002060"/>
                </a:solidFill>
                <a:latin typeface="Arial"/>
                <a:ea typeface="Arial"/>
                <a:cs typeface="Arial"/>
                <a:sym typeface="Arial"/>
              </a:rPr>
              <a:t>Three-jawed handle</a:t>
            </a:r>
            <a:endParaRPr/>
          </a:p>
          <a:p>
            <a:pPr indent="0" lvl="0" marL="0" marR="0" rtl="0" algn="l">
              <a:lnSpc>
                <a:spcPct val="93000"/>
              </a:lnSpc>
              <a:spcBef>
                <a:spcPts val="0"/>
              </a:spcBef>
              <a:spcAft>
                <a:spcPts val="0"/>
              </a:spcAft>
              <a:buClr>
                <a:schemeClr val="dk1"/>
              </a:buClr>
              <a:buSzPts val="1200"/>
              <a:buFont typeface="Arial"/>
              <a:buNone/>
            </a:pPr>
            <a:r>
              <a:t/>
            </a:r>
            <a:endParaRPr b="0" i="0" sz="1200" u="none">
              <a:solidFill>
                <a:srgbClr val="002060"/>
              </a:solidFill>
              <a:latin typeface="Arial"/>
              <a:ea typeface="Arial"/>
              <a:cs typeface="Arial"/>
              <a:sym typeface="Arial"/>
            </a:endParaRPr>
          </a:p>
          <a:p>
            <a:pPr indent="0" lvl="0" marL="0" marR="0" rtl="0" algn="l">
              <a:lnSpc>
                <a:spcPct val="93000"/>
              </a:lnSpc>
              <a:spcBef>
                <a:spcPts val="0"/>
              </a:spcBef>
              <a:spcAft>
                <a:spcPts val="0"/>
              </a:spcAft>
              <a:buClr>
                <a:srgbClr val="002060"/>
              </a:buClr>
              <a:buSzPts val="1200"/>
              <a:buFont typeface="Arial"/>
              <a:buNone/>
            </a:pPr>
            <a:r>
              <a:rPr b="0" i="0" lang="en-US" sz="1200" u="none">
                <a:solidFill>
                  <a:srgbClr val="002060"/>
                </a:solidFill>
                <a:latin typeface="Arial"/>
                <a:ea typeface="Arial"/>
                <a:cs typeface="Arial"/>
                <a:sym typeface="Arial"/>
              </a:rPr>
              <a:t>Dead centre</a:t>
            </a:r>
            <a:endParaRPr/>
          </a:p>
          <a:p>
            <a:pPr indent="0" lvl="0" marL="0" marR="0" rtl="0" algn="l">
              <a:lnSpc>
                <a:spcPct val="93000"/>
              </a:lnSpc>
              <a:spcBef>
                <a:spcPts val="0"/>
              </a:spcBef>
              <a:spcAft>
                <a:spcPts val="0"/>
              </a:spcAft>
              <a:buClr>
                <a:schemeClr val="dk1"/>
              </a:buClr>
              <a:buSzPts val="1200"/>
              <a:buFont typeface="Arial"/>
              <a:buNone/>
            </a:pPr>
            <a:r>
              <a:t/>
            </a:r>
            <a:endParaRPr b="0" i="0" sz="1200" u="none">
              <a:solidFill>
                <a:srgbClr val="002060"/>
              </a:solidFill>
              <a:latin typeface="Arial"/>
              <a:ea typeface="Arial"/>
              <a:cs typeface="Arial"/>
              <a:sym typeface="Arial"/>
            </a:endParaRPr>
          </a:p>
          <a:p>
            <a:pPr indent="0" lvl="0" marL="0" marR="0" rtl="0" algn="l">
              <a:lnSpc>
                <a:spcPct val="93000"/>
              </a:lnSpc>
              <a:spcBef>
                <a:spcPts val="0"/>
              </a:spcBef>
              <a:spcAft>
                <a:spcPts val="0"/>
              </a:spcAft>
              <a:buClr>
                <a:srgbClr val="002060"/>
              </a:buClr>
              <a:buSzPts val="1200"/>
              <a:buFont typeface="Arial"/>
              <a:buNone/>
            </a:pPr>
            <a:r>
              <a:rPr b="0" i="0" lang="en-US" sz="1200" u="none">
                <a:solidFill>
                  <a:srgbClr val="002060"/>
                </a:solidFill>
                <a:latin typeface="Arial"/>
                <a:ea typeface="Arial"/>
                <a:cs typeface="Arial"/>
                <a:sym typeface="Arial"/>
              </a:rPr>
              <a:t>Live centre</a:t>
            </a:r>
            <a:endParaRPr/>
          </a:p>
          <a:p>
            <a:pPr indent="0" lvl="0" marL="0" marR="0" rtl="0" algn="l">
              <a:lnSpc>
                <a:spcPct val="93000"/>
              </a:lnSpc>
              <a:spcBef>
                <a:spcPts val="0"/>
              </a:spcBef>
              <a:spcAft>
                <a:spcPts val="0"/>
              </a:spcAft>
              <a:buClr>
                <a:schemeClr val="dk1"/>
              </a:buClr>
              <a:buSzPts val="1200"/>
              <a:buFont typeface="Arial"/>
              <a:buNone/>
            </a:pPr>
            <a:r>
              <a:t/>
            </a:r>
            <a:endParaRPr b="0" i="0" sz="1200" u="none">
              <a:solidFill>
                <a:srgbClr val="002060"/>
              </a:solidFill>
              <a:latin typeface="Arial"/>
              <a:ea typeface="Arial"/>
              <a:cs typeface="Arial"/>
              <a:sym typeface="Arial"/>
            </a:endParaRPr>
          </a:p>
          <a:p>
            <a:pPr indent="0" lvl="0" marL="0" marR="0" rtl="0" algn="l">
              <a:lnSpc>
                <a:spcPct val="93000"/>
              </a:lnSpc>
              <a:spcBef>
                <a:spcPts val="0"/>
              </a:spcBef>
              <a:spcAft>
                <a:spcPts val="0"/>
              </a:spcAft>
              <a:buClr>
                <a:srgbClr val="002060"/>
              </a:buClr>
              <a:buSzPts val="1200"/>
              <a:buFont typeface="Arial"/>
              <a:buNone/>
            </a:pPr>
            <a:r>
              <a:rPr b="0" i="0" lang="en-US" sz="1200" u="none">
                <a:solidFill>
                  <a:srgbClr val="002060"/>
                </a:solidFill>
                <a:latin typeface="Arial"/>
                <a:ea typeface="Arial"/>
                <a:cs typeface="Arial"/>
                <a:sym typeface="Arial"/>
              </a:rPr>
              <a:t>Driving centre</a:t>
            </a:r>
            <a:endParaRPr/>
          </a:p>
        </p:txBody>
      </p:sp>
      <p:cxnSp>
        <p:nvCxnSpPr>
          <p:cNvPr id="834" name="Google Shape;834;p26"/>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835" name="Google Shape;835;p26"/>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836" name="Google Shape;836;p26"/>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26/80</a:t>
            </a:r>
            <a:endParaRPr/>
          </a:p>
        </p:txBody>
      </p:sp>
      <p:cxnSp>
        <p:nvCxnSpPr>
          <p:cNvPr id="837" name="Google Shape;837;p26"/>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838" name="Google Shape;838;p26"/>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839" name="Google Shape;839;p26"/>
          <p:cNvSpPr txBox="1"/>
          <p:nvPr/>
        </p:nvSpPr>
        <p:spPr>
          <a:xfrm>
            <a:off x="633412" y="1336675"/>
            <a:ext cx="8353425" cy="3794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A. Conventional machine tools</a:t>
            </a:r>
            <a:endParaRPr/>
          </a:p>
        </p:txBody>
      </p:sp>
      <p:sp>
        <p:nvSpPr>
          <p:cNvPr id="840" name="Google Shape;840;p26"/>
          <p:cNvSpPr txBox="1"/>
          <p:nvPr/>
        </p:nvSpPr>
        <p:spPr>
          <a:xfrm>
            <a:off x="633412" y="1660525"/>
            <a:ext cx="8724900" cy="6064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Develop a simplified technological process for a shaft (series production conditions) without heat treatment.</a:t>
            </a:r>
            <a:endParaRPr/>
          </a:p>
        </p:txBody>
      </p:sp>
      <p:sp>
        <p:nvSpPr>
          <p:cNvPr id="841" name="Google Shape;841;p26"/>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500"/>
                                        <p:tgtEl>
                                          <p:spTgt spid="8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500"/>
                                        <p:tgtEl>
                                          <p:spTgt spid="8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500"/>
                                        <p:tgtEl>
                                          <p:spTgt spid="83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27"/>
                                        </p:tgtEl>
                                        <p:attrNameLst>
                                          <p:attrName>style.visibility</p:attrName>
                                        </p:attrNameLst>
                                      </p:cBhvr>
                                      <p:to>
                                        <p:strVal val="visible"/>
                                      </p:to>
                                    </p:set>
                                    <p:animEffect filter="fade" transition="in">
                                      <p:cBhvr>
                                        <p:cTn dur="500"/>
                                        <p:tgtEl>
                                          <p:spTgt spid="827"/>
                                        </p:tgtEl>
                                      </p:cBhvr>
                                    </p:animEffect>
                                  </p:childTnLst>
                                </p:cTn>
                              </p:par>
                              <p:par>
                                <p:cTn fill="hold" nodeType="withEffect" presetClass="entr" presetID="10" presetSubtype="0">
                                  <p:stCondLst>
                                    <p:cond delay="0"/>
                                  </p:stCondLst>
                                  <p:childTnLst>
                                    <p:set>
                                      <p:cBhvr>
                                        <p:cTn dur="1" fill="hold">
                                          <p:stCondLst>
                                            <p:cond delay="0"/>
                                          </p:stCondLst>
                                        </p:cTn>
                                        <p:tgtEl>
                                          <p:spTgt spid="829"/>
                                        </p:tgtEl>
                                        <p:attrNameLst>
                                          <p:attrName>style.visibility</p:attrName>
                                        </p:attrNameLst>
                                      </p:cBhvr>
                                      <p:to>
                                        <p:strVal val="visible"/>
                                      </p:to>
                                    </p:set>
                                    <p:animEffect filter="fade" transition="in">
                                      <p:cBhvr>
                                        <p:cTn dur="500"/>
                                        <p:tgtEl>
                                          <p:spTgt spid="829"/>
                                        </p:tgtEl>
                                      </p:cBhvr>
                                    </p:animEffect>
                                  </p:childTnLst>
                                </p:cTn>
                              </p:par>
                              <p:par>
                                <p:cTn fill="hold" nodeType="withEffect" presetClass="entr" presetID="10" presetSubtype="0">
                                  <p:stCondLst>
                                    <p:cond delay="0"/>
                                  </p:stCondLst>
                                  <p:childTnLst>
                                    <p:set>
                                      <p:cBhvr>
                                        <p:cTn dur="1" fill="hold">
                                          <p:stCondLst>
                                            <p:cond delay="0"/>
                                          </p:stCondLst>
                                        </p:cTn>
                                        <p:tgtEl>
                                          <p:spTgt spid="828"/>
                                        </p:tgtEl>
                                        <p:attrNameLst>
                                          <p:attrName>style.visibility</p:attrName>
                                        </p:attrNameLst>
                                      </p:cBhvr>
                                      <p:to>
                                        <p:strVal val="visible"/>
                                      </p:to>
                                    </p:set>
                                    <p:animEffect filter="fade" transition="in">
                                      <p:cBhvr>
                                        <p:cTn dur="500"/>
                                        <p:tgtEl>
                                          <p:spTgt spid="82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32"/>
                                        </p:tgtEl>
                                        <p:attrNameLst>
                                          <p:attrName>style.visibility</p:attrName>
                                        </p:attrNameLst>
                                      </p:cBhvr>
                                      <p:to>
                                        <p:strVal val="visible"/>
                                      </p:to>
                                    </p:set>
                                    <p:animEffect filter="fade" transition="in">
                                      <p:cBhvr>
                                        <p:cTn dur="500"/>
                                        <p:tgtEl>
                                          <p:spTgt spid="832"/>
                                        </p:tgtEl>
                                      </p:cBhvr>
                                    </p:animEffect>
                                  </p:childTnLst>
                                </p:cTn>
                              </p:par>
                              <p:par>
                                <p:cTn fill="hold" nodeType="withEffect" presetClass="entr" presetID="10" presetSubtype="0">
                                  <p:stCondLst>
                                    <p:cond delay="0"/>
                                  </p:stCondLst>
                                  <p:childTnLst>
                                    <p:set>
                                      <p:cBhvr>
                                        <p:cTn dur="1" fill="hold">
                                          <p:stCondLst>
                                            <p:cond delay="0"/>
                                          </p:stCondLst>
                                        </p:cTn>
                                        <p:tgtEl>
                                          <p:spTgt spid="831"/>
                                        </p:tgtEl>
                                        <p:attrNameLst>
                                          <p:attrName>style.visibility</p:attrName>
                                        </p:attrNameLst>
                                      </p:cBhvr>
                                      <p:to>
                                        <p:strVal val="visible"/>
                                      </p:to>
                                    </p:set>
                                    <p:animEffect filter="fade" transition="in">
                                      <p:cBhvr>
                                        <p:cTn dur="500"/>
                                        <p:tgtEl>
                                          <p:spTgt spid="831"/>
                                        </p:tgtEl>
                                      </p:cBhvr>
                                    </p:animEffect>
                                  </p:childTnLst>
                                </p:cTn>
                              </p:par>
                              <p:par>
                                <p:cTn fill="hold" nodeType="with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500"/>
                                        <p:tgtEl>
                                          <p:spTgt spid="8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id="846" name="Google Shape;846;p27"/>
          <p:cNvPicPr preferRelativeResize="0"/>
          <p:nvPr/>
        </p:nvPicPr>
        <p:blipFill rotWithShape="1">
          <a:blip r:embed="rId3">
            <a:alphaModFix/>
          </a:blip>
          <a:srcRect b="43707" l="0" r="0" t="0"/>
          <a:stretch/>
        </p:blipFill>
        <p:spPr>
          <a:xfrm>
            <a:off x="4248150" y="1435100"/>
            <a:ext cx="5148262" cy="3065462"/>
          </a:xfrm>
          <a:prstGeom prst="rect">
            <a:avLst/>
          </a:prstGeom>
          <a:noFill/>
          <a:ln>
            <a:noFill/>
          </a:ln>
        </p:spPr>
      </p:pic>
      <p:sp>
        <p:nvSpPr>
          <p:cNvPr id="847" name="Google Shape;847;p27"/>
          <p:cNvSpPr/>
          <p:nvPr/>
        </p:nvSpPr>
        <p:spPr>
          <a:xfrm>
            <a:off x="7081837" y="1466850"/>
            <a:ext cx="1393825" cy="2749550"/>
          </a:xfrm>
          <a:prstGeom prst="ellipse">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48" name="Google Shape;848;p27"/>
          <p:cNvSpPr txBox="1"/>
          <p:nvPr/>
        </p:nvSpPr>
        <p:spPr>
          <a:xfrm>
            <a:off x="647700" y="1908175"/>
            <a:ext cx="3529012" cy="14668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Cuts:</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1. Facing on length 98</a:t>
            </a:r>
            <a:r>
              <a:rPr b="0" baseline="-25000" i="0" lang="en-US" sz="1600" u="none">
                <a:solidFill>
                  <a:srgbClr val="002060"/>
                </a:solidFill>
                <a:latin typeface="Arial"/>
                <a:ea typeface="Arial"/>
                <a:cs typeface="Arial"/>
                <a:sym typeface="Arial"/>
              </a:rPr>
              <a:t>-0,2</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2. Centering A4 on length12</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3. Drilling ø7,8 on length 20</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4. Boring ø8H7</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5. Turning ø27,2</a:t>
            </a:r>
            <a:r>
              <a:rPr b="0" baseline="-25000" i="0" lang="en-US" sz="1600" u="none">
                <a:solidFill>
                  <a:srgbClr val="002060"/>
                </a:solidFill>
                <a:latin typeface="Arial"/>
                <a:ea typeface="Arial"/>
                <a:cs typeface="Arial"/>
                <a:sym typeface="Arial"/>
              </a:rPr>
              <a:t>-0,4</a:t>
            </a:r>
            <a:r>
              <a:rPr b="0" i="0" lang="en-US" sz="1600" u="none">
                <a:solidFill>
                  <a:srgbClr val="002060"/>
                </a:solidFill>
                <a:latin typeface="Arial"/>
                <a:ea typeface="Arial"/>
                <a:cs typeface="Arial"/>
                <a:sym typeface="Arial"/>
              </a:rPr>
              <a:t> on length 29,7</a:t>
            </a:r>
            <a:r>
              <a:rPr b="0" baseline="30000" i="0" lang="en-US" sz="1600" u="none">
                <a:solidFill>
                  <a:srgbClr val="002060"/>
                </a:solidFill>
                <a:latin typeface="Arial"/>
                <a:ea typeface="Arial"/>
                <a:cs typeface="Arial"/>
                <a:sym typeface="Arial"/>
              </a:rPr>
              <a:t>+0,1</a:t>
            </a:r>
            <a:endParaRPr/>
          </a:p>
        </p:txBody>
      </p:sp>
      <p:cxnSp>
        <p:nvCxnSpPr>
          <p:cNvPr id="849" name="Google Shape;849;p27"/>
          <p:cNvCxnSpPr/>
          <p:nvPr/>
        </p:nvCxnSpPr>
        <p:spPr>
          <a:xfrm flipH="1">
            <a:off x="8353425" y="1612900"/>
            <a:ext cx="1033462" cy="600075"/>
          </a:xfrm>
          <a:prstGeom prst="straightConnector1">
            <a:avLst/>
          </a:prstGeom>
          <a:noFill/>
          <a:ln cap="flat" cmpd="sng" w="57150">
            <a:solidFill>
              <a:srgbClr val="FF0066"/>
            </a:solidFill>
            <a:prstDash val="solid"/>
            <a:miter lim="800000"/>
            <a:headEnd len="med" w="med" type="none"/>
            <a:tailEnd len="med" w="med" type="triangle"/>
          </a:ln>
        </p:spPr>
      </p:cxnSp>
      <p:cxnSp>
        <p:nvCxnSpPr>
          <p:cNvPr id="850" name="Google Shape;850;p27"/>
          <p:cNvCxnSpPr/>
          <p:nvPr/>
        </p:nvCxnSpPr>
        <p:spPr>
          <a:xfrm rot="10800000">
            <a:off x="9386887" y="2730500"/>
            <a:ext cx="479425" cy="0"/>
          </a:xfrm>
          <a:prstGeom prst="straightConnector1">
            <a:avLst/>
          </a:prstGeom>
          <a:noFill/>
          <a:ln cap="flat" cmpd="sng" w="57150">
            <a:solidFill>
              <a:srgbClr val="C00000"/>
            </a:solidFill>
            <a:prstDash val="solid"/>
            <a:miter lim="800000"/>
            <a:headEnd len="med" w="med" type="none"/>
            <a:tailEnd len="med" w="med" type="triangle"/>
          </a:ln>
        </p:spPr>
      </p:cxnSp>
      <p:cxnSp>
        <p:nvCxnSpPr>
          <p:cNvPr id="851" name="Google Shape;851;p27"/>
          <p:cNvCxnSpPr/>
          <p:nvPr/>
        </p:nvCxnSpPr>
        <p:spPr>
          <a:xfrm>
            <a:off x="7731125" y="1466850"/>
            <a:ext cx="0" cy="746125"/>
          </a:xfrm>
          <a:prstGeom prst="straightConnector1">
            <a:avLst/>
          </a:prstGeom>
          <a:noFill/>
          <a:ln cap="flat" cmpd="sng" w="57150">
            <a:solidFill>
              <a:schemeClr val="accent1"/>
            </a:solidFill>
            <a:prstDash val="solid"/>
            <a:miter lim="800000"/>
            <a:headEnd len="med" w="med" type="none"/>
            <a:tailEnd len="med" w="med" type="triangle"/>
          </a:ln>
        </p:spPr>
      </p:cxnSp>
      <p:sp>
        <p:nvSpPr>
          <p:cNvPr id="852" name="Google Shape;852;p27"/>
          <p:cNvSpPr txBox="1"/>
          <p:nvPr/>
        </p:nvSpPr>
        <p:spPr>
          <a:xfrm>
            <a:off x="679450" y="3924300"/>
            <a:ext cx="6096000" cy="4921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Mounting in three-jaw chuck + stop</a:t>
            </a:r>
            <a:endParaRPr/>
          </a:p>
          <a:p>
            <a:pPr indent="0" lvl="0" marL="0" marR="0" rtl="0" algn="l">
              <a:lnSpc>
                <a:spcPct val="93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Universal lathe LZ 360</a:t>
            </a:r>
            <a:endParaRPr/>
          </a:p>
        </p:txBody>
      </p:sp>
      <p:sp>
        <p:nvSpPr>
          <p:cNvPr id="853" name="Google Shape;853;p27"/>
          <p:cNvSpPr txBox="1"/>
          <p:nvPr/>
        </p:nvSpPr>
        <p:spPr>
          <a:xfrm>
            <a:off x="3903662" y="4648200"/>
            <a:ext cx="5538787" cy="1724025"/>
          </a:xfrm>
          <a:prstGeom prst="rect">
            <a:avLst/>
          </a:prstGeom>
          <a:solidFill>
            <a:srgbClr val="D6D6F5"/>
          </a:solidFill>
          <a:ln cap="flat" cmpd="sng" w="9525">
            <a:solidFill>
              <a:srgbClr val="FF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Attention!</a:t>
            </a:r>
            <a:endParaRPr/>
          </a:p>
          <a:p>
            <a:pPr indent="0" lvl="0" marL="0" marR="0" rtl="0" algn="just">
              <a:lnSpc>
                <a:spcPct val="93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The diagrams illustrate the location of the planned machining.</a:t>
            </a:r>
            <a:endParaRPr/>
          </a:p>
          <a:p>
            <a:pPr indent="0" lvl="0" marL="0" marR="0" rtl="0" algn="just">
              <a:lnSpc>
                <a:spcPct val="93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In the drawing the shaft should be drawn in the position visible on the machine tool and the dimensions from the machining should be taken into account (allowance left for further machining).</a:t>
            </a:r>
            <a:endParaRPr/>
          </a:p>
        </p:txBody>
      </p:sp>
      <p:cxnSp>
        <p:nvCxnSpPr>
          <p:cNvPr id="854" name="Google Shape;854;p27"/>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855" name="Google Shape;855;p27"/>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856" name="Google Shape;856;p27"/>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27/80</a:t>
            </a:r>
            <a:endParaRPr/>
          </a:p>
        </p:txBody>
      </p:sp>
      <p:cxnSp>
        <p:nvCxnSpPr>
          <p:cNvPr id="857" name="Google Shape;857;p27"/>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858" name="Google Shape;858;p27"/>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859" name="Google Shape;859;p27"/>
          <p:cNvSpPr txBox="1"/>
          <p:nvPr/>
        </p:nvSpPr>
        <p:spPr>
          <a:xfrm>
            <a:off x="633412" y="1336675"/>
            <a:ext cx="3111500" cy="3794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10 Turning (Roughing)</a:t>
            </a:r>
            <a:endParaRPr/>
          </a:p>
        </p:txBody>
      </p:sp>
      <p:sp>
        <p:nvSpPr>
          <p:cNvPr id="860" name="Google Shape;860;p27"/>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500"/>
                                        <p:tgtEl>
                                          <p:spTgt spid="8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par>
                                <p:cTn fill="hold" nodeType="with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500"/>
                                        <p:tgtEl>
                                          <p:spTgt spid="847"/>
                                        </p:tgtEl>
                                      </p:cBhvr>
                                    </p:animEffect>
                                  </p:childTnLst>
                                </p:cTn>
                              </p:par>
                              <p:par>
                                <p:cTn fill="hold" nodeType="with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5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500"/>
                                        <p:tgtEl>
                                          <p:spTgt spid="850"/>
                                        </p:tgtEl>
                                      </p:cBhvr>
                                    </p:animEffect>
                                  </p:childTnLst>
                                </p:cTn>
                              </p:par>
                              <p:par>
                                <p:cTn fill="hold" nodeType="with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500"/>
                                        <p:tgtEl>
                                          <p:spTgt spid="85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500"/>
                                        <p:tgtEl>
                                          <p:spTgt spid="8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500"/>
                                        <p:tgtEl>
                                          <p:spTgt spid="8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500"/>
                                        <p:tgtEl>
                                          <p:spTgt spid="8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28"/>
          <p:cNvPicPr preferRelativeResize="0"/>
          <p:nvPr/>
        </p:nvPicPr>
        <p:blipFill rotWithShape="1">
          <a:blip r:embed="rId3">
            <a:alphaModFix/>
          </a:blip>
          <a:srcRect b="23329" l="14283" r="48570" t="1743"/>
          <a:stretch/>
        </p:blipFill>
        <p:spPr>
          <a:xfrm>
            <a:off x="1295400" y="1379537"/>
            <a:ext cx="2122487" cy="2408237"/>
          </a:xfrm>
          <a:prstGeom prst="rect">
            <a:avLst/>
          </a:prstGeom>
          <a:noFill/>
          <a:ln>
            <a:noFill/>
          </a:ln>
        </p:spPr>
      </p:pic>
      <p:sp>
        <p:nvSpPr>
          <p:cNvPr id="866" name="Google Shape;866;p28"/>
          <p:cNvSpPr txBox="1"/>
          <p:nvPr/>
        </p:nvSpPr>
        <p:spPr>
          <a:xfrm>
            <a:off x="1300162" y="3803650"/>
            <a:ext cx="2011362" cy="2651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1. Facing on length 98</a:t>
            </a:r>
            <a:r>
              <a:rPr b="1" baseline="-25000" i="0" lang="en-US" sz="1200" u="none">
                <a:solidFill>
                  <a:srgbClr val="002060"/>
                </a:solidFill>
                <a:latin typeface="Arial"/>
                <a:ea typeface="Arial"/>
                <a:cs typeface="Arial"/>
                <a:sym typeface="Arial"/>
              </a:rPr>
              <a:t>-0,2 </a:t>
            </a:r>
            <a:endParaRPr/>
          </a:p>
        </p:txBody>
      </p:sp>
      <p:pic>
        <p:nvPicPr>
          <p:cNvPr id="867" name="Google Shape;867;p28"/>
          <p:cNvPicPr preferRelativeResize="0"/>
          <p:nvPr/>
        </p:nvPicPr>
        <p:blipFill rotWithShape="1">
          <a:blip r:embed="rId4">
            <a:alphaModFix/>
          </a:blip>
          <a:srcRect b="15712" l="38571" r="24997" t="4005"/>
          <a:stretch/>
        </p:blipFill>
        <p:spPr>
          <a:xfrm>
            <a:off x="3887787" y="1379537"/>
            <a:ext cx="1943100" cy="2408237"/>
          </a:xfrm>
          <a:prstGeom prst="rect">
            <a:avLst/>
          </a:prstGeom>
          <a:noFill/>
          <a:ln>
            <a:noFill/>
          </a:ln>
        </p:spPr>
      </p:pic>
      <p:sp>
        <p:nvSpPr>
          <p:cNvPr id="868" name="Google Shape;868;p28"/>
          <p:cNvSpPr txBox="1"/>
          <p:nvPr/>
        </p:nvSpPr>
        <p:spPr>
          <a:xfrm>
            <a:off x="3887787" y="3803650"/>
            <a:ext cx="2216150" cy="2651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2. Centering A4 on length12</a:t>
            </a:r>
            <a:endParaRPr/>
          </a:p>
        </p:txBody>
      </p:sp>
      <p:pic>
        <p:nvPicPr>
          <p:cNvPr id="869" name="Google Shape;869;p28"/>
          <p:cNvPicPr preferRelativeResize="0"/>
          <p:nvPr/>
        </p:nvPicPr>
        <p:blipFill rotWithShape="1">
          <a:blip r:embed="rId5">
            <a:alphaModFix/>
          </a:blip>
          <a:srcRect b="18252" l="33957" r="30712" t="10632"/>
          <a:stretch/>
        </p:blipFill>
        <p:spPr>
          <a:xfrm>
            <a:off x="6264275" y="1379537"/>
            <a:ext cx="2159000" cy="2416175"/>
          </a:xfrm>
          <a:prstGeom prst="rect">
            <a:avLst/>
          </a:prstGeom>
          <a:noFill/>
          <a:ln>
            <a:noFill/>
          </a:ln>
        </p:spPr>
      </p:pic>
      <p:sp>
        <p:nvSpPr>
          <p:cNvPr id="870" name="Google Shape;870;p28"/>
          <p:cNvSpPr txBox="1"/>
          <p:nvPr/>
        </p:nvSpPr>
        <p:spPr>
          <a:xfrm>
            <a:off x="6264275" y="3803650"/>
            <a:ext cx="2192337" cy="2651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3. Drilling ø7,8 on length 20</a:t>
            </a:r>
            <a:endParaRPr/>
          </a:p>
        </p:txBody>
      </p:sp>
      <p:sp>
        <p:nvSpPr>
          <p:cNvPr id="871" name="Google Shape;871;p28"/>
          <p:cNvSpPr txBox="1"/>
          <p:nvPr/>
        </p:nvSpPr>
        <p:spPr>
          <a:xfrm>
            <a:off x="2347912" y="6261100"/>
            <a:ext cx="1271587" cy="2635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4. Boring ø8H7</a:t>
            </a:r>
            <a:endParaRPr/>
          </a:p>
        </p:txBody>
      </p:sp>
      <p:sp>
        <p:nvSpPr>
          <p:cNvPr id="872" name="Google Shape;872;p28"/>
          <p:cNvSpPr txBox="1"/>
          <p:nvPr/>
        </p:nvSpPr>
        <p:spPr>
          <a:xfrm>
            <a:off x="5113337" y="6261100"/>
            <a:ext cx="2817812" cy="2635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5. Turning ø27,2</a:t>
            </a:r>
            <a:r>
              <a:rPr b="1" baseline="-25000" i="0" lang="en-US" sz="1200" u="none">
                <a:solidFill>
                  <a:srgbClr val="002060"/>
                </a:solidFill>
                <a:latin typeface="Arial"/>
                <a:ea typeface="Arial"/>
                <a:cs typeface="Arial"/>
                <a:sym typeface="Arial"/>
              </a:rPr>
              <a:t>-0,4</a:t>
            </a:r>
            <a:r>
              <a:rPr b="1" i="0" lang="en-US" sz="1200" u="none">
                <a:solidFill>
                  <a:srgbClr val="002060"/>
                </a:solidFill>
                <a:latin typeface="Arial"/>
                <a:ea typeface="Arial"/>
                <a:cs typeface="Arial"/>
                <a:sym typeface="Arial"/>
              </a:rPr>
              <a:t> on length 29,7</a:t>
            </a:r>
            <a:r>
              <a:rPr b="1" baseline="30000" i="0" lang="en-US" sz="1200" u="none">
                <a:solidFill>
                  <a:srgbClr val="002060"/>
                </a:solidFill>
                <a:latin typeface="Arial"/>
                <a:ea typeface="Arial"/>
                <a:cs typeface="Arial"/>
                <a:sym typeface="Arial"/>
              </a:rPr>
              <a:t>+0,1</a:t>
            </a:r>
            <a:endParaRPr/>
          </a:p>
        </p:txBody>
      </p:sp>
      <p:pic>
        <p:nvPicPr>
          <p:cNvPr id="873" name="Google Shape;873;p28"/>
          <p:cNvPicPr preferRelativeResize="0"/>
          <p:nvPr/>
        </p:nvPicPr>
        <p:blipFill rotWithShape="1">
          <a:blip r:embed="rId6">
            <a:alphaModFix/>
          </a:blip>
          <a:srcRect b="28410" l="39999" r="23570" t="5552"/>
          <a:stretch/>
        </p:blipFill>
        <p:spPr>
          <a:xfrm>
            <a:off x="2389187" y="4100512"/>
            <a:ext cx="2098675" cy="2139950"/>
          </a:xfrm>
          <a:prstGeom prst="rect">
            <a:avLst/>
          </a:prstGeom>
          <a:noFill/>
          <a:ln>
            <a:noFill/>
          </a:ln>
        </p:spPr>
      </p:pic>
      <p:pic>
        <p:nvPicPr>
          <p:cNvPr id="874" name="Google Shape;874;p28"/>
          <p:cNvPicPr preferRelativeResize="0"/>
          <p:nvPr/>
        </p:nvPicPr>
        <p:blipFill rotWithShape="1">
          <a:blip r:embed="rId7">
            <a:alphaModFix/>
          </a:blip>
          <a:srcRect b="27142" l="24284" r="17141" t="5552"/>
          <a:stretch/>
        </p:blipFill>
        <p:spPr>
          <a:xfrm>
            <a:off x="5113337" y="4100512"/>
            <a:ext cx="3309937" cy="2139950"/>
          </a:xfrm>
          <a:prstGeom prst="rect">
            <a:avLst/>
          </a:prstGeom>
          <a:noFill/>
          <a:ln>
            <a:noFill/>
          </a:ln>
        </p:spPr>
      </p:pic>
      <p:cxnSp>
        <p:nvCxnSpPr>
          <p:cNvPr id="875" name="Google Shape;875;p28"/>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876" name="Google Shape;876;p28"/>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877" name="Google Shape;877;p28"/>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28/80</a:t>
            </a:r>
            <a:endParaRPr/>
          </a:p>
        </p:txBody>
      </p:sp>
      <p:cxnSp>
        <p:nvCxnSpPr>
          <p:cNvPr id="878" name="Google Shape;878;p28"/>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879" name="Google Shape;879;p28"/>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880" name="Google Shape;880;p28"/>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500"/>
                                        <p:tgtEl>
                                          <p:spTgt spid="865"/>
                                        </p:tgtEl>
                                      </p:cBhvr>
                                    </p:animEffect>
                                  </p:childTnLst>
                                </p:cTn>
                              </p:par>
                              <p:par>
                                <p:cTn fill="hold" nodeType="with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
                                        <p:tgtEl>
                                          <p:spTgt spid="8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500"/>
                                        <p:tgtEl>
                                          <p:spTgt spid="867"/>
                                        </p:tgtEl>
                                      </p:cBhvr>
                                    </p:animEffect>
                                  </p:childTnLst>
                                </p:cTn>
                              </p:par>
                              <p:par>
                                <p:cTn fill="hold" nodeType="with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500"/>
                                        <p:tgtEl>
                                          <p:spTgt spid="8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500"/>
                                        <p:tgtEl>
                                          <p:spTgt spid="869"/>
                                        </p:tgtEl>
                                      </p:cBhvr>
                                    </p:animEffect>
                                  </p:childTnLst>
                                </p:cTn>
                              </p:par>
                              <p:par>
                                <p:cTn fill="hold" nodeType="with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500"/>
                                        <p:tgtEl>
                                          <p:spTgt spid="8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5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500"/>
                                        <p:tgtEl>
                                          <p:spTgt spid="8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par>
                                <p:cTn fill="hold" nodeType="with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500"/>
                                        <p:tgtEl>
                                          <p:spTgt spid="8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pic>
        <p:nvPicPr>
          <p:cNvPr id="885" name="Google Shape;885;p29"/>
          <p:cNvPicPr preferRelativeResize="0"/>
          <p:nvPr/>
        </p:nvPicPr>
        <p:blipFill rotWithShape="1">
          <a:blip r:embed="rId3">
            <a:alphaModFix/>
          </a:blip>
          <a:srcRect b="43403" l="0" r="0" t="0"/>
          <a:stretch/>
        </p:blipFill>
        <p:spPr>
          <a:xfrm>
            <a:off x="4306887" y="1671637"/>
            <a:ext cx="5197475" cy="3113087"/>
          </a:xfrm>
          <a:prstGeom prst="rect">
            <a:avLst/>
          </a:prstGeom>
          <a:noFill/>
          <a:ln>
            <a:noFill/>
          </a:ln>
        </p:spPr>
      </p:pic>
      <p:sp>
        <p:nvSpPr>
          <p:cNvPr id="886" name="Google Shape;886;p29"/>
          <p:cNvSpPr/>
          <p:nvPr/>
        </p:nvSpPr>
        <p:spPr>
          <a:xfrm>
            <a:off x="4002087" y="1671637"/>
            <a:ext cx="3522662" cy="2749550"/>
          </a:xfrm>
          <a:prstGeom prst="ellipse">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87" name="Google Shape;887;p29"/>
          <p:cNvSpPr txBox="1"/>
          <p:nvPr/>
        </p:nvSpPr>
        <p:spPr>
          <a:xfrm>
            <a:off x="576262" y="2354262"/>
            <a:ext cx="4311650" cy="1238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Cuts:</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1. Facing on length 96</a:t>
            </a:r>
            <a:r>
              <a:rPr b="0" baseline="-25000" i="0" lang="en-US" sz="1600" u="none">
                <a:solidFill>
                  <a:srgbClr val="002060"/>
                </a:solidFill>
                <a:latin typeface="Arial"/>
                <a:ea typeface="Arial"/>
                <a:cs typeface="Arial"/>
                <a:sym typeface="Arial"/>
              </a:rPr>
              <a:t>-0,2</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2. Centering A2 on length dł.6</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3. Turning ø29,5</a:t>
            </a:r>
            <a:r>
              <a:rPr b="0" baseline="-25000" i="0" lang="en-US" sz="1600" u="none">
                <a:solidFill>
                  <a:srgbClr val="002060"/>
                </a:solidFill>
                <a:latin typeface="Arial"/>
                <a:ea typeface="Arial"/>
                <a:cs typeface="Arial"/>
                <a:sym typeface="Arial"/>
              </a:rPr>
              <a:t>-0,5</a:t>
            </a:r>
            <a:r>
              <a:rPr b="0" i="0" lang="en-US" sz="1600" u="none">
                <a:solidFill>
                  <a:srgbClr val="002060"/>
                </a:solidFill>
                <a:latin typeface="Arial"/>
                <a:ea typeface="Arial"/>
                <a:cs typeface="Arial"/>
                <a:sym typeface="Arial"/>
              </a:rPr>
              <a:t> </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4. Turning ø25,2</a:t>
            </a:r>
            <a:r>
              <a:rPr b="0" baseline="-25000" i="0" lang="en-US" sz="1600" u="none">
                <a:solidFill>
                  <a:srgbClr val="002060"/>
                </a:solidFill>
                <a:latin typeface="Arial"/>
                <a:ea typeface="Arial"/>
                <a:cs typeface="Arial"/>
                <a:sym typeface="Arial"/>
              </a:rPr>
              <a:t>-0,4</a:t>
            </a:r>
            <a:r>
              <a:rPr b="0" i="0" lang="en-US" sz="1600" u="none">
                <a:solidFill>
                  <a:srgbClr val="002060"/>
                </a:solidFill>
                <a:latin typeface="Arial"/>
                <a:ea typeface="Arial"/>
                <a:cs typeface="Arial"/>
                <a:sym typeface="Arial"/>
              </a:rPr>
              <a:t> on length 29,7</a:t>
            </a:r>
            <a:r>
              <a:rPr b="0" baseline="30000" i="0" lang="en-US" sz="1600" u="none">
                <a:solidFill>
                  <a:srgbClr val="002060"/>
                </a:solidFill>
                <a:latin typeface="Arial"/>
                <a:ea typeface="Arial"/>
                <a:cs typeface="Arial"/>
                <a:sym typeface="Arial"/>
              </a:rPr>
              <a:t>+0,1</a:t>
            </a:r>
            <a:endParaRPr/>
          </a:p>
        </p:txBody>
      </p:sp>
      <p:cxnSp>
        <p:nvCxnSpPr>
          <p:cNvPr id="888" name="Google Shape;888;p29"/>
          <p:cNvCxnSpPr/>
          <p:nvPr/>
        </p:nvCxnSpPr>
        <p:spPr>
          <a:xfrm>
            <a:off x="3594100" y="3019425"/>
            <a:ext cx="528637" cy="0"/>
          </a:xfrm>
          <a:prstGeom prst="straightConnector1">
            <a:avLst/>
          </a:prstGeom>
          <a:noFill/>
          <a:ln cap="flat" cmpd="sng" w="57150">
            <a:solidFill>
              <a:srgbClr val="FF0000"/>
            </a:solidFill>
            <a:prstDash val="solid"/>
            <a:miter lim="800000"/>
            <a:headEnd len="med" w="med" type="none"/>
            <a:tailEnd len="med" w="med" type="triangle"/>
          </a:ln>
        </p:spPr>
      </p:cxnSp>
      <p:cxnSp>
        <p:nvCxnSpPr>
          <p:cNvPr id="889" name="Google Shape;889;p29"/>
          <p:cNvCxnSpPr/>
          <p:nvPr/>
        </p:nvCxnSpPr>
        <p:spPr>
          <a:xfrm flipH="1">
            <a:off x="6707187" y="1403350"/>
            <a:ext cx="84137" cy="1014412"/>
          </a:xfrm>
          <a:prstGeom prst="straightConnector1">
            <a:avLst/>
          </a:prstGeom>
          <a:noFill/>
          <a:ln cap="flat" cmpd="sng" w="57150">
            <a:solidFill>
              <a:srgbClr val="00B0F0"/>
            </a:solidFill>
            <a:prstDash val="solid"/>
            <a:miter lim="800000"/>
            <a:headEnd len="med" w="med" type="none"/>
            <a:tailEnd len="med" w="med" type="triangle"/>
          </a:ln>
        </p:spPr>
      </p:cxnSp>
      <p:cxnSp>
        <p:nvCxnSpPr>
          <p:cNvPr id="890" name="Google Shape;890;p29"/>
          <p:cNvCxnSpPr/>
          <p:nvPr/>
        </p:nvCxnSpPr>
        <p:spPr>
          <a:xfrm>
            <a:off x="4945062" y="1520825"/>
            <a:ext cx="630237" cy="973137"/>
          </a:xfrm>
          <a:prstGeom prst="straightConnector1">
            <a:avLst/>
          </a:prstGeom>
          <a:noFill/>
          <a:ln cap="flat" cmpd="sng" w="57150">
            <a:solidFill>
              <a:schemeClr val="accent1"/>
            </a:solidFill>
            <a:prstDash val="solid"/>
            <a:miter lim="800000"/>
            <a:headEnd len="med" w="med" type="none"/>
            <a:tailEnd len="med" w="med" type="triangle"/>
          </a:ln>
        </p:spPr>
      </p:cxnSp>
      <p:sp>
        <p:nvSpPr>
          <p:cNvPr id="891" name="Google Shape;891;p29"/>
          <p:cNvSpPr txBox="1"/>
          <p:nvPr/>
        </p:nvSpPr>
        <p:spPr>
          <a:xfrm>
            <a:off x="785812" y="4773612"/>
            <a:ext cx="3024187" cy="349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1" i="0" lang="en-US" sz="1800" u="none">
                <a:solidFill>
                  <a:srgbClr val="002060"/>
                </a:solidFill>
                <a:latin typeface="Arial"/>
                <a:ea typeface="Arial"/>
                <a:cs typeface="Arial"/>
                <a:sym typeface="Arial"/>
              </a:rPr>
              <a:t>Draw a shaft rotated 180°!</a:t>
            </a:r>
            <a:endParaRPr/>
          </a:p>
        </p:txBody>
      </p:sp>
      <p:sp>
        <p:nvSpPr>
          <p:cNvPr id="892" name="Google Shape;892;p29"/>
          <p:cNvSpPr txBox="1"/>
          <p:nvPr/>
        </p:nvSpPr>
        <p:spPr>
          <a:xfrm>
            <a:off x="785812" y="5522912"/>
            <a:ext cx="6096000" cy="4921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Mounting in three-jaw chuck + live centre</a:t>
            </a:r>
            <a:endParaRPr/>
          </a:p>
          <a:p>
            <a:pPr indent="0" lvl="0" marL="0" marR="0" rtl="0" algn="l">
              <a:lnSpc>
                <a:spcPct val="93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Universal lathe LZ 360</a:t>
            </a:r>
            <a:endParaRPr/>
          </a:p>
        </p:txBody>
      </p:sp>
      <p:cxnSp>
        <p:nvCxnSpPr>
          <p:cNvPr id="893" name="Google Shape;893;p29"/>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894" name="Google Shape;894;p29"/>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895" name="Google Shape;895;p29"/>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29/80</a:t>
            </a:r>
            <a:endParaRPr/>
          </a:p>
        </p:txBody>
      </p:sp>
      <p:cxnSp>
        <p:nvCxnSpPr>
          <p:cNvPr id="896" name="Google Shape;896;p29"/>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897" name="Google Shape;897;p29"/>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898" name="Google Shape;898;p29"/>
          <p:cNvSpPr txBox="1"/>
          <p:nvPr/>
        </p:nvSpPr>
        <p:spPr>
          <a:xfrm>
            <a:off x="633412" y="1336675"/>
            <a:ext cx="3111500" cy="3794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20 Turning (Roughing)</a:t>
            </a:r>
            <a:endParaRPr/>
          </a:p>
        </p:txBody>
      </p:sp>
      <p:sp>
        <p:nvSpPr>
          <p:cNvPr id="899" name="Google Shape;899;p29"/>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500"/>
                                        <p:tgtEl>
                                          <p:spTgt spid="8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
                                        <p:tgtEl>
                                          <p:spTgt spid="885"/>
                                        </p:tgtEl>
                                      </p:cBhvr>
                                    </p:animEffect>
                                  </p:childTnLst>
                                </p:cTn>
                              </p:par>
                              <p:par>
                                <p:cTn fill="hold" nodeType="with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
                                        <p:tgtEl>
                                          <p:spTgt spid="886"/>
                                        </p:tgtEl>
                                      </p:cBhvr>
                                    </p:animEffect>
                                  </p:childTnLst>
                                </p:cTn>
                              </p:par>
                              <p:par>
                                <p:cTn fill="hold" nodeType="withEffect" presetClass="entr" presetID="10" presetSubtype="0">
                                  <p:stCondLst>
                                    <p:cond delay="0"/>
                                  </p:stCondLst>
                                  <p:childTnLst>
                                    <p:set>
                                      <p:cBhvr>
                                        <p:cTn dur="1" fill="hold">
                                          <p:stCondLst>
                                            <p:cond delay="0"/>
                                          </p:stCondLst>
                                        </p:cTn>
                                        <p:tgtEl>
                                          <p:spTgt spid="888"/>
                                        </p:tgtEl>
                                        <p:attrNameLst>
                                          <p:attrName>style.visibility</p:attrName>
                                        </p:attrNameLst>
                                      </p:cBhvr>
                                      <p:to>
                                        <p:strVal val="visible"/>
                                      </p:to>
                                    </p:set>
                                    <p:animEffect filter="fade" transition="in">
                                      <p:cBhvr>
                                        <p:cTn dur="500"/>
                                        <p:tgtEl>
                                          <p:spTgt spid="888"/>
                                        </p:tgtEl>
                                      </p:cBhvr>
                                    </p:animEffect>
                                  </p:childTnLst>
                                </p:cTn>
                              </p:par>
                              <p:par>
                                <p:cTn fill="hold" nodeType="with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par>
                                <p:cTn fill="hold" nodeType="with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500"/>
                                        <p:tgtEl>
                                          <p:spTgt spid="89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87"/>
                                        </p:tgtEl>
                                        <p:attrNameLst>
                                          <p:attrName>style.visibility</p:attrName>
                                        </p:attrNameLst>
                                      </p:cBhvr>
                                      <p:to>
                                        <p:strVal val="visible"/>
                                      </p:to>
                                    </p:set>
                                    <p:animEffect filter="fade" transition="in">
                                      <p:cBhvr>
                                        <p:cTn dur="500"/>
                                        <p:tgtEl>
                                          <p:spTgt spid="8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1"/>
                                        </p:tgtEl>
                                        <p:attrNameLst>
                                          <p:attrName>style.visibility</p:attrName>
                                        </p:attrNameLst>
                                      </p:cBhvr>
                                      <p:to>
                                        <p:strVal val="visible"/>
                                      </p:to>
                                    </p:set>
                                    <p:animEffect filter="fade" transition="in">
                                      <p:cBhvr>
                                        <p:cTn dur="500"/>
                                        <p:tgtEl>
                                          <p:spTgt spid="891"/>
                                        </p:tgtEl>
                                      </p:cBhvr>
                                    </p:animEffect>
                                  </p:childTnLst>
                                </p:cTn>
                              </p:par>
                              <p:par>
                                <p:cTn fill="hold" nodeType="withEffect" presetClass="entr" presetID="10" presetSubtype="0">
                                  <p:stCondLst>
                                    <p:cond delay="0"/>
                                  </p:stCondLst>
                                  <p:childTnLst>
                                    <p:set>
                                      <p:cBhvr>
                                        <p:cTn dur="1" fill="hold">
                                          <p:stCondLst>
                                            <p:cond delay="0"/>
                                          </p:stCondLst>
                                        </p:cTn>
                                        <p:tgtEl>
                                          <p:spTgt spid="892"/>
                                        </p:tgtEl>
                                        <p:attrNameLst>
                                          <p:attrName>style.visibility</p:attrName>
                                        </p:attrNameLst>
                                      </p:cBhvr>
                                      <p:to>
                                        <p:strVal val="visible"/>
                                      </p:to>
                                    </p:set>
                                    <p:animEffect filter="fade" transition="in">
                                      <p:cBhvr>
                                        <p:cTn dur="500"/>
                                        <p:tgtEl>
                                          <p:spTgt spid="8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
          <p:cNvSpPr txBox="1"/>
          <p:nvPr/>
        </p:nvSpPr>
        <p:spPr>
          <a:xfrm>
            <a:off x="7083425" y="6419850"/>
            <a:ext cx="2346325" cy="519112"/>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cap="none" strike="noStrike">
                <a:solidFill>
                  <a:srgbClr val="000000"/>
                </a:solidFill>
                <a:latin typeface="Times New Roman"/>
                <a:ea typeface="Times New Roman"/>
                <a:cs typeface="Times New Roman"/>
                <a:sym typeface="Times New Roman"/>
              </a:rPr>
              <a:t>‹#›</a:t>
            </a:fld>
            <a:endParaRPr/>
          </a:p>
        </p:txBody>
      </p:sp>
      <p:sp>
        <p:nvSpPr>
          <p:cNvPr id="421" name="Google Shape;421;p3"/>
          <p:cNvSpPr txBox="1"/>
          <p:nvPr>
            <p:ph type="title"/>
          </p:nvPr>
        </p:nvSpPr>
        <p:spPr>
          <a:xfrm>
            <a:off x="601662" y="744537"/>
            <a:ext cx="8783637" cy="790575"/>
          </a:xfrm>
          <a:prstGeom prst="rect">
            <a:avLst/>
          </a:prstGeom>
          <a:noFill/>
          <a:ln>
            <a:noFill/>
          </a:ln>
        </p:spPr>
        <p:txBody>
          <a:bodyPr anchorCtr="0" anchor="ctr" bIns="0" lIns="0" spcFirstLastPara="1" rIns="0" wrap="square" tIns="24675">
            <a:noAutofit/>
          </a:bodyPr>
          <a:lstStyle/>
          <a:p>
            <a:pPr indent="0" lvl="0" marL="0" rtl="0" algn="l">
              <a:lnSpc>
                <a:spcPct val="93000"/>
              </a:lnSpc>
              <a:spcBef>
                <a:spcPts val="0"/>
              </a:spcBef>
              <a:spcAft>
                <a:spcPts val="0"/>
              </a:spcAft>
              <a:buSzPts val="2800"/>
              <a:buNone/>
            </a:pPr>
            <a:br>
              <a:rPr b="0" i="0" lang="en-US" sz="2800" u="none">
                <a:solidFill>
                  <a:srgbClr val="280099"/>
                </a:solidFill>
                <a:latin typeface="Arial"/>
                <a:ea typeface="Arial"/>
                <a:cs typeface="Arial"/>
                <a:sym typeface="Arial"/>
              </a:rPr>
            </a:br>
            <a:endParaRPr/>
          </a:p>
        </p:txBody>
      </p:sp>
      <p:sp>
        <p:nvSpPr>
          <p:cNvPr id="422" name="Google Shape;422;p3"/>
          <p:cNvSpPr txBox="1"/>
          <p:nvPr>
            <p:ph idx="4294967295" type="subTitle"/>
          </p:nvPr>
        </p:nvSpPr>
        <p:spPr>
          <a:xfrm>
            <a:off x="936625" y="2051050"/>
            <a:ext cx="8280400" cy="3241675"/>
          </a:xfrm>
          <a:prstGeom prst="rect">
            <a:avLst/>
          </a:prstGeom>
          <a:noFill/>
          <a:ln>
            <a:noFill/>
          </a:ln>
        </p:spPr>
        <p:txBody>
          <a:bodyPr anchorCtr="0" anchor="ctr" bIns="0" lIns="0" spcFirstLastPara="1" rIns="0" wrap="square" tIns="31750">
            <a:noAutofit/>
          </a:bodyPr>
          <a:lstStyle/>
          <a:p>
            <a:pPr indent="0" lvl="0" marL="0" marR="0" rtl="0" algn="ctr">
              <a:lnSpc>
                <a:spcPct val="93000"/>
              </a:lnSpc>
              <a:spcBef>
                <a:spcPts val="0"/>
              </a:spcBef>
              <a:spcAft>
                <a:spcPts val="0"/>
              </a:spcAft>
              <a:buClr>
                <a:srgbClr val="000000"/>
              </a:buClr>
              <a:buSzPts val="3200"/>
              <a:buFont typeface="Times New Roman"/>
              <a:buNone/>
            </a:pPr>
            <a:r>
              <a:rPr b="1" i="0" lang="en-US" sz="3200" u="none" cap="none" strike="noStrike">
                <a:solidFill>
                  <a:schemeClr val="dk1"/>
                </a:solidFill>
                <a:latin typeface="Arial"/>
                <a:ea typeface="Arial"/>
                <a:cs typeface="Arial"/>
                <a:sym typeface="Arial"/>
              </a:rPr>
              <a:t>Case Study 1:</a:t>
            </a:r>
            <a:endParaRPr/>
          </a:p>
          <a:p>
            <a:pPr indent="0" lvl="0" marL="0" marR="0" rtl="0" algn="ctr">
              <a:lnSpc>
                <a:spcPct val="93000"/>
              </a:lnSpc>
              <a:spcBef>
                <a:spcPts val="0"/>
              </a:spcBef>
              <a:spcAft>
                <a:spcPts val="0"/>
              </a:spcAft>
              <a:buClr>
                <a:srgbClr val="000000"/>
              </a:buClr>
              <a:buSzPts val="3200"/>
              <a:buFont typeface="Times New Roman"/>
              <a:buNone/>
            </a:pPr>
            <a:r>
              <a:t/>
            </a:r>
            <a:endParaRPr b="1" i="0" sz="3200" u="none" cap="none" strike="noStrike">
              <a:solidFill>
                <a:schemeClr val="dk1"/>
              </a:solidFill>
              <a:latin typeface="Arial"/>
              <a:ea typeface="Arial"/>
              <a:cs typeface="Arial"/>
              <a:sym typeface="Arial"/>
            </a:endParaRPr>
          </a:p>
          <a:p>
            <a:pPr indent="0" lvl="0" marL="0" marR="0" rtl="0" algn="ctr">
              <a:lnSpc>
                <a:spcPct val="93000"/>
              </a:lnSpc>
              <a:spcBef>
                <a:spcPts val="0"/>
              </a:spcBef>
              <a:spcAft>
                <a:spcPts val="0"/>
              </a:spcAft>
              <a:buClr>
                <a:srgbClr val="000000"/>
              </a:buClr>
              <a:buSzPts val="3200"/>
              <a:buFont typeface="Times New Roman"/>
              <a:buNone/>
            </a:pPr>
            <a:r>
              <a:rPr b="1" i="0" lang="en-US" sz="3200" u="none" cap="none" strike="noStrike">
                <a:solidFill>
                  <a:schemeClr val="dk1"/>
                </a:solidFill>
                <a:latin typeface="Arial"/>
                <a:ea typeface="Arial"/>
                <a:cs typeface="Arial"/>
                <a:sym typeface="Arial"/>
              </a:rPr>
              <a:t>The design of Technological Process (TP)</a:t>
            </a:r>
            <a:endParaRPr/>
          </a:p>
        </p:txBody>
      </p:sp>
      <p:pic>
        <p:nvPicPr>
          <p:cNvPr id="423" name="Google Shape;423;p3"/>
          <p:cNvPicPr preferRelativeResize="0"/>
          <p:nvPr/>
        </p:nvPicPr>
        <p:blipFill rotWithShape="1">
          <a:blip r:embed="rId3">
            <a:alphaModFix/>
          </a:blip>
          <a:srcRect b="57620" l="27856" r="16426" t="27140"/>
          <a:stretch/>
        </p:blipFill>
        <p:spPr>
          <a:xfrm>
            <a:off x="503237" y="611187"/>
            <a:ext cx="8893175" cy="1368425"/>
          </a:xfrm>
          <a:prstGeom prst="rect">
            <a:avLst/>
          </a:prstGeom>
          <a:noFill/>
          <a:ln>
            <a:noFill/>
          </a:ln>
        </p:spPr>
      </p:pic>
      <p:pic>
        <p:nvPicPr>
          <p:cNvPr id="424" name="Google Shape;424;p3"/>
          <p:cNvPicPr preferRelativeResize="0"/>
          <p:nvPr/>
        </p:nvPicPr>
        <p:blipFill rotWithShape="1">
          <a:blip r:embed="rId3">
            <a:alphaModFix/>
          </a:blip>
          <a:srcRect b="16981" l="27856" r="16426" t="62312"/>
          <a:stretch/>
        </p:blipFill>
        <p:spPr>
          <a:xfrm>
            <a:off x="473075" y="5292725"/>
            <a:ext cx="9031287" cy="172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xEl>
                                              <p:pRg end="0" st="0"/>
                                            </p:txEl>
                                          </p:spTgt>
                                        </p:tgtEl>
                                        <p:attrNameLst>
                                          <p:attrName>style.visibility</p:attrName>
                                        </p:attrNameLst>
                                      </p:cBhvr>
                                      <p:to>
                                        <p:strVal val="visible"/>
                                      </p:to>
                                    </p:set>
                                    <p:animEffect filter="fade" transition="in">
                                      <p:cBhvr>
                                        <p:cTn dur="500"/>
                                        <p:tgtEl>
                                          <p:spTgt spid="4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xEl>
                                              <p:pRg end="1" st="1"/>
                                            </p:txEl>
                                          </p:spTgt>
                                        </p:tgtEl>
                                        <p:attrNameLst>
                                          <p:attrName>style.visibility</p:attrName>
                                        </p:attrNameLst>
                                      </p:cBhvr>
                                      <p:to>
                                        <p:strVal val="visible"/>
                                      </p:to>
                                    </p:set>
                                    <p:animEffect filter="fade" transition="in">
                                      <p:cBhvr>
                                        <p:cTn dur="500"/>
                                        <p:tgtEl>
                                          <p:spTgt spid="4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xEl>
                                              <p:pRg end="2" st="2"/>
                                            </p:txEl>
                                          </p:spTgt>
                                        </p:tgtEl>
                                        <p:attrNameLst>
                                          <p:attrName>style.visibility</p:attrName>
                                        </p:attrNameLst>
                                      </p:cBhvr>
                                      <p:to>
                                        <p:strVal val="visible"/>
                                      </p:to>
                                    </p:set>
                                    <p:animEffect filter="fade" transition="in">
                                      <p:cBhvr>
                                        <p:cTn dur="500"/>
                                        <p:tgtEl>
                                          <p:spTgt spid="42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30"/>
          <p:cNvSpPr txBox="1"/>
          <p:nvPr/>
        </p:nvSpPr>
        <p:spPr>
          <a:xfrm>
            <a:off x="5491162" y="6156325"/>
            <a:ext cx="3484562" cy="2635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4. Turning ø25,2</a:t>
            </a:r>
            <a:r>
              <a:rPr b="1" baseline="-25000" i="0" lang="en-US" sz="1200" u="none">
                <a:solidFill>
                  <a:srgbClr val="002060"/>
                </a:solidFill>
                <a:latin typeface="Arial"/>
                <a:ea typeface="Arial"/>
                <a:cs typeface="Arial"/>
                <a:sym typeface="Arial"/>
              </a:rPr>
              <a:t>-0,4</a:t>
            </a:r>
            <a:r>
              <a:rPr b="1" i="0" lang="en-US" sz="1200" u="none">
                <a:solidFill>
                  <a:srgbClr val="002060"/>
                </a:solidFill>
                <a:latin typeface="Arial"/>
                <a:ea typeface="Arial"/>
                <a:cs typeface="Arial"/>
                <a:sym typeface="Arial"/>
              </a:rPr>
              <a:t> on length 29,7</a:t>
            </a:r>
            <a:r>
              <a:rPr b="1" baseline="30000" i="0" lang="en-US" sz="1200" u="none">
                <a:solidFill>
                  <a:srgbClr val="002060"/>
                </a:solidFill>
                <a:latin typeface="Arial"/>
                <a:ea typeface="Arial"/>
                <a:cs typeface="Arial"/>
                <a:sym typeface="Arial"/>
              </a:rPr>
              <a:t>+0,1</a:t>
            </a:r>
            <a:endParaRPr/>
          </a:p>
        </p:txBody>
      </p:sp>
      <p:pic>
        <p:nvPicPr>
          <p:cNvPr id="905" name="Google Shape;905;p30"/>
          <p:cNvPicPr preferRelativeResize="0"/>
          <p:nvPr/>
        </p:nvPicPr>
        <p:blipFill rotWithShape="1">
          <a:blip r:embed="rId3">
            <a:alphaModFix/>
          </a:blip>
          <a:srcRect b="20790" l="24997" r="21426" t="22062"/>
          <a:stretch/>
        </p:blipFill>
        <p:spPr>
          <a:xfrm>
            <a:off x="1368425" y="1419225"/>
            <a:ext cx="3427412" cy="2055812"/>
          </a:xfrm>
          <a:prstGeom prst="rect">
            <a:avLst/>
          </a:prstGeom>
          <a:noFill/>
          <a:ln>
            <a:noFill/>
          </a:ln>
        </p:spPr>
      </p:pic>
      <p:sp>
        <p:nvSpPr>
          <p:cNvPr id="906" name="Google Shape;906;p30"/>
          <p:cNvSpPr txBox="1"/>
          <p:nvPr/>
        </p:nvSpPr>
        <p:spPr>
          <a:xfrm>
            <a:off x="1368425" y="3492500"/>
            <a:ext cx="3427412" cy="2651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1. Facing on length 96</a:t>
            </a:r>
            <a:r>
              <a:rPr b="1" baseline="-25000" i="0" lang="en-US" sz="1200" u="none">
                <a:solidFill>
                  <a:srgbClr val="002060"/>
                </a:solidFill>
                <a:latin typeface="Arial"/>
                <a:ea typeface="Arial"/>
                <a:cs typeface="Arial"/>
                <a:sym typeface="Arial"/>
              </a:rPr>
              <a:t>-0,2</a:t>
            </a:r>
            <a:endParaRPr/>
          </a:p>
        </p:txBody>
      </p:sp>
      <p:pic>
        <p:nvPicPr>
          <p:cNvPr id="907" name="Google Shape;907;p30"/>
          <p:cNvPicPr preferRelativeResize="0"/>
          <p:nvPr/>
        </p:nvPicPr>
        <p:blipFill rotWithShape="1">
          <a:blip r:embed="rId4">
            <a:alphaModFix/>
          </a:blip>
          <a:srcRect b="16197" l="14283" r="32856" t="27140"/>
          <a:stretch/>
        </p:blipFill>
        <p:spPr>
          <a:xfrm>
            <a:off x="5518150" y="1420812"/>
            <a:ext cx="3457575" cy="2055812"/>
          </a:xfrm>
          <a:prstGeom prst="rect">
            <a:avLst/>
          </a:prstGeom>
          <a:noFill/>
          <a:ln>
            <a:noFill/>
          </a:ln>
        </p:spPr>
      </p:pic>
      <p:sp>
        <p:nvSpPr>
          <p:cNvPr id="908" name="Google Shape;908;p30"/>
          <p:cNvSpPr txBox="1"/>
          <p:nvPr/>
        </p:nvSpPr>
        <p:spPr>
          <a:xfrm>
            <a:off x="5518150" y="3492500"/>
            <a:ext cx="3457575" cy="2635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2. Centering A2 on length dł.6</a:t>
            </a:r>
            <a:endParaRPr/>
          </a:p>
        </p:txBody>
      </p:sp>
      <p:pic>
        <p:nvPicPr>
          <p:cNvPr id="909" name="Google Shape;909;p30"/>
          <p:cNvPicPr preferRelativeResize="0"/>
          <p:nvPr/>
        </p:nvPicPr>
        <p:blipFill rotWithShape="1">
          <a:blip r:embed="rId5">
            <a:alphaModFix/>
          </a:blip>
          <a:srcRect b="22963" l="9283" r="39624" t="16983"/>
          <a:stretch/>
        </p:blipFill>
        <p:spPr>
          <a:xfrm>
            <a:off x="1368425" y="3889375"/>
            <a:ext cx="3427412" cy="2266950"/>
          </a:xfrm>
          <a:prstGeom prst="rect">
            <a:avLst/>
          </a:prstGeom>
          <a:noFill/>
          <a:ln>
            <a:noFill/>
          </a:ln>
        </p:spPr>
      </p:pic>
      <p:sp>
        <p:nvSpPr>
          <p:cNvPr id="910" name="Google Shape;910;p30"/>
          <p:cNvSpPr txBox="1"/>
          <p:nvPr/>
        </p:nvSpPr>
        <p:spPr>
          <a:xfrm>
            <a:off x="1368425" y="6156325"/>
            <a:ext cx="3427412" cy="2635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3 Turning ø29,5</a:t>
            </a:r>
            <a:r>
              <a:rPr b="1" baseline="-25000" i="0" lang="en-US" sz="1200" u="none">
                <a:solidFill>
                  <a:srgbClr val="002060"/>
                </a:solidFill>
                <a:latin typeface="Arial"/>
                <a:ea typeface="Arial"/>
                <a:cs typeface="Arial"/>
                <a:sym typeface="Arial"/>
              </a:rPr>
              <a:t>-0,5</a:t>
            </a:r>
            <a:r>
              <a:rPr b="1" i="0" lang="en-US" sz="1200" u="none">
                <a:solidFill>
                  <a:srgbClr val="002060"/>
                </a:solidFill>
                <a:latin typeface="Arial"/>
                <a:ea typeface="Arial"/>
                <a:cs typeface="Arial"/>
                <a:sym typeface="Arial"/>
              </a:rPr>
              <a:t> </a:t>
            </a:r>
            <a:endParaRPr/>
          </a:p>
        </p:txBody>
      </p:sp>
      <p:pic>
        <p:nvPicPr>
          <p:cNvPr id="911" name="Google Shape;911;p30"/>
          <p:cNvPicPr preferRelativeResize="0"/>
          <p:nvPr/>
        </p:nvPicPr>
        <p:blipFill rotWithShape="1">
          <a:blip r:embed="rId6">
            <a:alphaModFix/>
          </a:blip>
          <a:srcRect b="22217" l="13568" r="37522" t="20791"/>
          <a:stretch/>
        </p:blipFill>
        <p:spPr>
          <a:xfrm>
            <a:off x="5518150" y="3889375"/>
            <a:ext cx="3457575" cy="2266950"/>
          </a:xfrm>
          <a:prstGeom prst="rect">
            <a:avLst/>
          </a:prstGeom>
          <a:noFill/>
          <a:ln>
            <a:noFill/>
          </a:ln>
        </p:spPr>
      </p:pic>
      <p:cxnSp>
        <p:nvCxnSpPr>
          <p:cNvPr id="912" name="Google Shape;912;p30"/>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913" name="Google Shape;913;p30"/>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914" name="Google Shape;914;p30"/>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30/80</a:t>
            </a:r>
            <a:endParaRPr/>
          </a:p>
        </p:txBody>
      </p:sp>
      <p:cxnSp>
        <p:nvCxnSpPr>
          <p:cNvPr id="915" name="Google Shape;915;p30"/>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916" name="Google Shape;916;p30"/>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917" name="Google Shape;917;p30"/>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5"/>
                                        </p:tgtEl>
                                        <p:attrNameLst>
                                          <p:attrName>style.visibility</p:attrName>
                                        </p:attrNameLst>
                                      </p:cBhvr>
                                      <p:to>
                                        <p:strVal val="visible"/>
                                      </p:to>
                                    </p:set>
                                    <p:animEffect filter="fade" transition="in">
                                      <p:cBhvr>
                                        <p:cTn dur="500"/>
                                        <p:tgtEl>
                                          <p:spTgt spid="905"/>
                                        </p:tgtEl>
                                      </p:cBhvr>
                                    </p:animEffect>
                                  </p:childTnLst>
                                </p:cTn>
                              </p:par>
                              <p:par>
                                <p:cTn fill="hold" nodeType="withEffect" presetClass="entr" presetID="10" presetSubtype="0">
                                  <p:stCondLst>
                                    <p:cond delay="0"/>
                                  </p:stCondLst>
                                  <p:childTnLst>
                                    <p:set>
                                      <p:cBhvr>
                                        <p:cTn dur="1" fill="hold">
                                          <p:stCondLst>
                                            <p:cond delay="0"/>
                                          </p:stCondLst>
                                        </p:cTn>
                                        <p:tgtEl>
                                          <p:spTgt spid="906"/>
                                        </p:tgtEl>
                                        <p:attrNameLst>
                                          <p:attrName>style.visibility</p:attrName>
                                        </p:attrNameLst>
                                      </p:cBhvr>
                                      <p:to>
                                        <p:strVal val="visible"/>
                                      </p:to>
                                    </p:set>
                                    <p:animEffect filter="fade" transition="in">
                                      <p:cBhvr>
                                        <p:cTn dur="500"/>
                                        <p:tgtEl>
                                          <p:spTgt spid="9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500"/>
                                        <p:tgtEl>
                                          <p:spTgt spid="907"/>
                                        </p:tgtEl>
                                      </p:cBhvr>
                                    </p:animEffect>
                                  </p:childTnLst>
                                </p:cTn>
                              </p:par>
                              <p:par>
                                <p:cTn fill="hold" nodeType="with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500"/>
                                        <p:tgtEl>
                                          <p:spTgt spid="9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9"/>
                                        </p:tgtEl>
                                        <p:attrNameLst>
                                          <p:attrName>style.visibility</p:attrName>
                                        </p:attrNameLst>
                                      </p:cBhvr>
                                      <p:to>
                                        <p:strVal val="visible"/>
                                      </p:to>
                                    </p:set>
                                    <p:animEffect filter="fade" transition="in">
                                      <p:cBhvr>
                                        <p:cTn dur="500"/>
                                        <p:tgtEl>
                                          <p:spTgt spid="909"/>
                                        </p:tgtEl>
                                      </p:cBhvr>
                                    </p:animEffect>
                                  </p:childTnLst>
                                </p:cTn>
                              </p:par>
                              <p:par>
                                <p:cTn fill="hold" nodeType="withEffect" presetClass="entr" presetID="10" presetSubtype="0">
                                  <p:stCondLst>
                                    <p:cond delay="0"/>
                                  </p:stCondLst>
                                  <p:childTnLst>
                                    <p:set>
                                      <p:cBhvr>
                                        <p:cTn dur="1" fill="hold">
                                          <p:stCondLst>
                                            <p:cond delay="0"/>
                                          </p:stCondLst>
                                        </p:cTn>
                                        <p:tgtEl>
                                          <p:spTgt spid="910"/>
                                        </p:tgtEl>
                                        <p:attrNameLst>
                                          <p:attrName>style.visibility</p:attrName>
                                        </p:attrNameLst>
                                      </p:cBhvr>
                                      <p:to>
                                        <p:strVal val="visible"/>
                                      </p:to>
                                    </p:set>
                                    <p:animEffect filter="fade" transition="in">
                                      <p:cBhvr>
                                        <p:cTn dur="500"/>
                                        <p:tgtEl>
                                          <p:spTgt spid="9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1"/>
                                        </p:tgtEl>
                                        <p:attrNameLst>
                                          <p:attrName>style.visibility</p:attrName>
                                        </p:attrNameLst>
                                      </p:cBhvr>
                                      <p:to>
                                        <p:strVal val="visible"/>
                                      </p:to>
                                    </p:set>
                                    <p:animEffect filter="fade" transition="in">
                                      <p:cBhvr>
                                        <p:cTn dur="500"/>
                                        <p:tgtEl>
                                          <p:spTgt spid="911"/>
                                        </p:tgtEl>
                                      </p:cBhvr>
                                    </p:animEffect>
                                  </p:childTnLst>
                                </p:cTn>
                              </p:par>
                              <p:par>
                                <p:cTn fill="hold" nodeType="withEffect" presetClass="entr" presetID="10" presetSubtype="0">
                                  <p:stCondLst>
                                    <p:cond delay="0"/>
                                  </p:stCondLst>
                                  <p:childTnLst>
                                    <p:set>
                                      <p:cBhvr>
                                        <p:cTn dur="1" fill="hold">
                                          <p:stCondLst>
                                            <p:cond delay="0"/>
                                          </p:stCondLst>
                                        </p:cTn>
                                        <p:tgtEl>
                                          <p:spTgt spid="904"/>
                                        </p:tgtEl>
                                        <p:attrNameLst>
                                          <p:attrName>style.visibility</p:attrName>
                                        </p:attrNameLst>
                                      </p:cBhvr>
                                      <p:to>
                                        <p:strVal val="visible"/>
                                      </p:to>
                                    </p:set>
                                    <p:animEffect filter="fade" transition="in">
                                      <p:cBhvr>
                                        <p:cTn dur="500"/>
                                        <p:tgtEl>
                                          <p:spTgt spid="9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id="922" name="Google Shape;922;p31"/>
          <p:cNvPicPr preferRelativeResize="0"/>
          <p:nvPr/>
        </p:nvPicPr>
        <p:blipFill rotWithShape="1">
          <a:blip r:embed="rId3">
            <a:alphaModFix/>
          </a:blip>
          <a:srcRect b="42945" l="0" r="0" t="0"/>
          <a:stretch/>
        </p:blipFill>
        <p:spPr>
          <a:xfrm>
            <a:off x="4032250" y="1938337"/>
            <a:ext cx="5199062" cy="3136900"/>
          </a:xfrm>
          <a:prstGeom prst="rect">
            <a:avLst/>
          </a:prstGeom>
          <a:noFill/>
          <a:ln>
            <a:noFill/>
          </a:ln>
        </p:spPr>
      </p:pic>
      <p:sp>
        <p:nvSpPr>
          <p:cNvPr id="923" name="Google Shape;923;p31"/>
          <p:cNvSpPr/>
          <p:nvPr/>
        </p:nvSpPr>
        <p:spPr>
          <a:xfrm>
            <a:off x="4973637" y="1547812"/>
            <a:ext cx="4257675" cy="2749550"/>
          </a:xfrm>
          <a:prstGeom prst="ellipse">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924" name="Google Shape;924;p31"/>
          <p:cNvSpPr txBox="1"/>
          <p:nvPr/>
        </p:nvSpPr>
        <p:spPr>
          <a:xfrm>
            <a:off x="661987" y="3319462"/>
            <a:ext cx="3225800" cy="11811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Cuts:</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1. Turning ø28,3</a:t>
            </a:r>
            <a:r>
              <a:rPr b="0" baseline="-25000" i="0" lang="en-US" sz="1600" u="none">
                <a:solidFill>
                  <a:srgbClr val="002060"/>
                </a:solidFill>
                <a:latin typeface="Arial"/>
                <a:ea typeface="Arial"/>
                <a:cs typeface="Arial"/>
                <a:sym typeface="Arial"/>
              </a:rPr>
              <a:t>-0,1</a:t>
            </a:r>
            <a:r>
              <a:rPr b="0" i="0" lang="en-US" sz="1600" u="none">
                <a:solidFill>
                  <a:srgbClr val="002060"/>
                </a:solidFill>
                <a:latin typeface="Arial"/>
                <a:ea typeface="Arial"/>
                <a:cs typeface="Arial"/>
                <a:sym typeface="Arial"/>
              </a:rPr>
              <a:t> </a:t>
            </a:r>
            <a:endParaRPr b="0" baseline="-25000" i="0" sz="1600" u="none">
              <a:solidFill>
                <a:srgbClr val="002060"/>
              </a:solidFill>
              <a:latin typeface="Arial"/>
              <a:ea typeface="Arial"/>
              <a:cs typeface="Arial"/>
              <a:sym typeface="Arial"/>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2. Turning ø26</a:t>
            </a:r>
            <a:r>
              <a:rPr b="0" baseline="-25000" i="0" lang="en-US" sz="1600" u="none">
                <a:solidFill>
                  <a:srgbClr val="002060"/>
                </a:solidFill>
                <a:latin typeface="Arial"/>
                <a:ea typeface="Arial"/>
                <a:cs typeface="Arial"/>
                <a:sym typeface="Arial"/>
              </a:rPr>
              <a:t>-0,1</a:t>
            </a:r>
            <a:r>
              <a:rPr b="0" i="0" lang="en-US" sz="1600" u="none">
                <a:solidFill>
                  <a:srgbClr val="002060"/>
                </a:solidFill>
                <a:latin typeface="Arial"/>
                <a:ea typeface="Arial"/>
                <a:cs typeface="Arial"/>
                <a:sym typeface="Arial"/>
              </a:rPr>
              <a:t> on length 30</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3. Chamfering 1-45°</a:t>
            </a:r>
            <a:endParaRPr/>
          </a:p>
          <a:p>
            <a:pPr indent="0" lvl="0" marL="0" marR="0" rtl="0" algn="l">
              <a:lnSpc>
                <a:spcPct val="100000"/>
              </a:lnSpc>
              <a:spcBef>
                <a:spcPts val="0"/>
              </a:spcBef>
              <a:spcAft>
                <a:spcPts val="0"/>
              </a:spcAft>
              <a:buNone/>
            </a:pPr>
            <a:r>
              <a:t/>
            </a:r>
            <a:endParaRPr b="0" i="0" sz="1600" u="none">
              <a:solidFill>
                <a:srgbClr val="002060"/>
              </a:solidFill>
              <a:latin typeface="Arial"/>
              <a:ea typeface="Arial"/>
              <a:cs typeface="Arial"/>
              <a:sym typeface="Arial"/>
            </a:endParaRPr>
          </a:p>
        </p:txBody>
      </p:sp>
      <p:cxnSp>
        <p:nvCxnSpPr>
          <p:cNvPr id="925" name="Google Shape;925;p31"/>
          <p:cNvCxnSpPr/>
          <p:nvPr/>
        </p:nvCxnSpPr>
        <p:spPr>
          <a:xfrm flipH="1">
            <a:off x="8175625" y="1979612"/>
            <a:ext cx="752475" cy="390525"/>
          </a:xfrm>
          <a:prstGeom prst="straightConnector1">
            <a:avLst/>
          </a:prstGeom>
          <a:noFill/>
          <a:ln cap="flat" cmpd="sng" w="57150">
            <a:solidFill>
              <a:srgbClr val="FF0000"/>
            </a:solidFill>
            <a:prstDash val="solid"/>
            <a:miter lim="800000"/>
            <a:headEnd len="med" w="med" type="none"/>
            <a:tailEnd len="med" w="med" type="triangle"/>
          </a:ln>
        </p:spPr>
      </p:cxnSp>
      <p:cxnSp>
        <p:nvCxnSpPr>
          <p:cNvPr id="926" name="Google Shape;926;p31"/>
          <p:cNvCxnSpPr/>
          <p:nvPr/>
        </p:nvCxnSpPr>
        <p:spPr>
          <a:xfrm>
            <a:off x="7507287" y="1574800"/>
            <a:ext cx="0" cy="747712"/>
          </a:xfrm>
          <a:prstGeom prst="straightConnector1">
            <a:avLst/>
          </a:prstGeom>
          <a:noFill/>
          <a:ln cap="flat" cmpd="sng" w="57150">
            <a:solidFill>
              <a:srgbClr val="00B0F0"/>
            </a:solidFill>
            <a:prstDash val="solid"/>
            <a:miter lim="800000"/>
            <a:headEnd len="med" w="med" type="none"/>
            <a:tailEnd len="med" w="med" type="triangle"/>
          </a:ln>
        </p:spPr>
      </p:cxnSp>
      <p:cxnSp>
        <p:nvCxnSpPr>
          <p:cNvPr id="927" name="Google Shape;927;p31"/>
          <p:cNvCxnSpPr/>
          <p:nvPr/>
        </p:nvCxnSpPr>
        <p:spPr>
          <a:xfrm>
            <a:off x="6434137" y="1547812"/>
            <a:ext cx="0" cy="746125"/>
          </a:xfrm>
          <a:prstGeom prst="straightConnector1">
            <a:avLst/>
          </a:prstGeom>
          <a:noFill/>
          <a:ln cap="flat" cmpd="sng" w="57150">
            <a:solidFill>
              <a:schemeClr val="accent1"/>
            </a:solidFill>
            <a:prstDash val="solid"/>
            <a:miter lim="800000"/>
            <a:headEnd len="med" w="med" type="none"/>
            <a:tailEnd len="med" w="med" type="triangle"/>
          </a:ln>
        </p:spPr>
      </p:cxnSp>
      <p:sp>
        <p:nvSpPr>
          <p:cNvPr id="928" name="Google Shape;928;p31"/>
          <p:cNvSpPr txBox="1"/>
          <p:nvPr/>
        </p:nvSpPr>
        <p:spPr>
          <a:xfrm>
            <a:off x="738187" y="5318125"/>
            <a:ext cx="8493125" cy="55086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Mounting in centres (dead centre + driving centre on the left, live centre on the right</a:t>
            </a:r>
            <a:endParaRPr/>
          </a:p>
          <a:p>
            <a:pPr indent="0" lvl="0" marL="0" marR="0" rtl="0" algn="l">
              <a:lnSpc>
                <a:spcPct val="93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Universal lathe LZ 360</a:t>
            </a:r>
            <a:endParaRPr/>
          </a:p>
        </p:txBody>
      </p:sp>
      <p:cxnSp>
        <p:nvCxnSpPr>
          <p:cNvPr id="929" name="Google Shape;929;p31"/>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930" name="Google Shape;930;p31"/>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931" name="Google Shape;931;p31"/>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31/80</a:t>
            </a:r>
            <a:endParaRPr/>
          </a:p>
        </p:txBody>
      </p:sp>
      <p:cxnSp>
        <p:nvCxnSpPr>
          <p:cNvPr id="932" name="Google Shape;932;p31"/>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933" name="Google Shape;933;p31"/>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934" name="Google Shape;934;p31"/>
          <p:cNvSpPr txBox="1"/>
          <p:nvPr/>
        </p:nvSpPr>
        <p:spPr>
          <a:xfrm>
            <a:off x="633412" y="1336675"/>
            <a:ext cx="3111500" cy="3794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30 Turning (Shaping)</a:t>
            </a:r>
            <a:endParaRPr/>
          </a:p>
        </p:txBody>
      </p:sp>
      <p:sp>
        <p:nvSpPr>
          <p:cNvPr id="935" name="Google Shape;935;p31"/>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4"/>
                                        </p:tgtEl>
                                        <p:attrNameLst>
                                          <p:attrName>style.visibility</p:attrName>
                                        </p:attrNameLst>
                                      </p:cBhvr>
                                      <p:to>
                                        <p:strVal val="visible"/>
                                      </p:to>
                                    </p:set>
                                    <p:animEffect filter="fade" transition="in">
                                      <p:cBhvr>
                                        <p:cTn dur="500"/>
                                        <p:tgtEl>
                                          <p:spTgt spid="9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500"/>
                                        <p:tgtEl>
                                          <p:spTgt spid="922"/>
                                        </p:tgtEl>
                                      </p:cBhvr>
                                    </p:animEffect>
                                  </p:childTnLst>
                                </p:cTn>
                              </p:par>
                              <p:par>
                                <p:cTn fill="hold" nodeType="with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500"/>
                                        <p:tgtEl>
                                          <p:spTgt spid="923"/>
                                        </p:tgtEl>
                                      </p:cBhvr>
                                    </p:animEffect>
                                  </p:childTnLst>
                                </p:cTn>
                              </p:par>
                              <p:par>
                                <p:cTn fill="hold" nodeType="withEffect" presetClass="entr" presetID="10" presetSubtype="0">
                                  <p:stCondLst>
                                    <p:cond delay="0"/>
                                  </p:stCondLst>
                                  <p:childTnLst>
                                    <p:set>
                                      <p:cBhvr>
                                        <p:cTn dur="1" fill="hold">
                                          <p:stCondLst>
                                            <p:cond delay="0"/>
                                          </p:stCondLst>
                                        </p:cTn>
                                        <p:tgtEl>
                                          <p:spTgt spid="925"/>
                                        </p:tgtEl>
                                        <p:attrNameLst>
                                          <p:attrName>style.visibility</p:attrName>
                                        </p:attrNameLst>
                                      </p:cBhvr>
                                      <p:to>
                                        <p:strVal val="visible"/>
                                      </p:to>
                                    </p:set>
                                    <p:animEffect filter="fade" transition="in">
                                      <p:cBhvr>
                                        <p:cTn dur="500"/>
                                        <p:tgtEl>
                                          <p:spTgt spid="925"/>
                                        </p:tgtEl>
                                      </p:cBhvr>
                                    </p:animEffect>
                                  </p:childTnLst>
                                </p:cTn>
                              </p:par>
                              <p:par>
                                <p:cTn fill="hold" nodeType="with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500"/>
                                        <p:tgtEl>
                                          <p:spTgt spid="926"/>
                                        </p:tgtEl>
                                      </p:cBhvr>
                                    </p:animEffect>
                                  </p:childTnLst>
                                </p:cTn>
                              </p:par>
                              <p:par>
                                <p:cTn fill="hold" nodeType="withEffect" presetClass="entr" presetID="10" presetSubtype="0">
                                  <p:stCondLst>
                                    <p:cond delay="0"/>
                                  </p:stCondLst>
                                  <p:childTnLst>
                                    <p:set>
                                      <p:cBhvr>
                                        <p:cTn dur="1" fill="hold">
                                          <p:stCondLst>
                                            <p:cond delay="0"/>
                                          </p:stCondLst>
                                        </p:cTn>
                                        <p:tgtEl>
                                          <p:spTgt spid="927"/>
                                        </p:tgtEl>
                                        <p:attrNameLst>
                                          <p:attrName>style.visibility</p:attrName>
                                        </p:attrNameLst>
                                      </p:cBhvr>
                                      <p:to>
                                        <p:strVal val="visible"/>
                                      </p:to>
                                    </p:set>
                                    <p:animEffect filter="fade" transition="in">
                                      <p:cBhvr>
                                        <p:cTn dur="500"/>
                                        <p:tgtEl>
                                          <p:spTgt spid="9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500"/>
                                        <p:tgtEl>
                                          <p:spTgt spid="9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8"/>
                                        </p:tgtEl>
                                        <p:attrNameLst>
                                          <p:attrName>style.visibility</p:attrName>
                                        </p:attrNameLst>
                                      </p:cBhvr>
                                      <p:to>
                                        <p:strVal val="visible"/>
                                      </p:to>
                                    </p:set>
                                    <p:animEffect filter="fade" transition="in">
                                      <p:cBhvr>
                                        <p:cTn dur="500"/>
                                        <p:tgtEl>
                                          <p:spTgt spid="9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pic>
        <p:nvPicPr>
          <p:cNvPr id="940" name="Google Shape;940;p32"/>
          <p:cNvPicPr preferRelativeResize="0"/>
          <p:nvPr/>
        </p:nvPicPr>
        <p:blipFill rotWithShape="1">
          <a:blip r:embed="rId3">
            <a:alphaModFix/>
          </a:blip>
          <a:srcRect b="16981" l="12855" r="27856" t="10632"/>
          <a:stretch/>
        </p:blipFill>
        <p:spPr>
          <a:xfrm>
            <a:off x="1368425" y="1412875"/>
            <a:ext cx="3292475" cy="2262187"/>
          </a:xfrm>
          <a:prstGeom prst="rect">
            <a:avLst/>
          </a:prstGeom>
          <a:noFill/>
          <a:ln>
            <a:noFill/>
          </a:ln>
        </p:spPr>
      </p:pic>
      <p:pic>
        <p:nvPicPr>
          <p:cNvPr id="941" name="Google Shape;941;p32"/>
          <p:cNvPicPr preferRelativeResize="0"/>
          <p:nvPr/>
        </p:nvPicPr>
        <p:blipFill rotWithShape="1">
          <a:blip r:embed="rId4">
            <a:alphaModFix/>
          </a:blip>
          <a:srcRect b="14442" l="29284" r="19999" t="25871"/>
          <a:stretch/>
        </p:blipFill>
        <p:spPr>
          <a:xfrm>
            <a:off x="5003800" y="1414462"/>
            <a:ext cx="3421062" cy="2260600"/>
          </a:xfrm>
          <a:prstGeom prst="rect">
            <a:avLst/>
          </a:prstGeom>
          <a:noFill/>
          <a:ln>
            <a:noFill/>
          </a:ln>
        </p:spPr>
      </p:pic>
      <p:sp>
        <p:nvSpPr>
          <p:cNvPr id="942" name="Google Shape;942;p32"/>
          <p:cNvSpPr txBox="1"/>
          <p:nvPr/>
        </p:nvSpPr>
        <p:spPr>
          <a:xfrm>
            <a:off x="4943475" y="3717925"/>
            <a:ext cx="1577975" cy="2651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1. Turning ø28,3</a:t>
            </a:r>
            <a:r>
              <a:rPr b="1" baseline="-25000" i="0" lang="en-US" sz="1200" u="none">
                <a:solidFill>
                  <a:srgbClr val="002060"/>
                </a:solidFill>
                <a:latin typeface="Arial"/>
                <a:ea typeface="Arial"/>
                <a:cs typeface="Arial"/>
                <a:sym typeface="Arial"/>
              </a:rPr>
              <a:t>-0,1</a:t>
            </a:r>
            <a:r>
              <a:rPr b="1" i="0" lang="en-US" sz="1200" u="none">
                <a:solidFill>
                  <a:srgbClr val="002060"/>
                </a:solidFill>
                <a:latin typeface="Arial"/>
                <a:ea typeface="Arial"/>
                <a:cs typeface="Arial"/>
                <a:sym typeface="Arial"/>
              </a:rPr>
              <a:t> </a:t>
            </a:r>
            <a:endParaRPr/>
          </a:p>
        </p:txBody>
      </p:sp>
      <p:pic>
        <p:nvPicPr>
          <p:cNvPr id="943" name="Google Shape;943;p32"/>
          <p:cNvPicPr preferRelativeResize="0"/>
          <p:nvPr/>
        </p:nvPicPr>
        <p:blipFill rotWithShape="1">
          <a:blip r:embed="rId5">
            <a:alphaModFix/>
          </a:blip>
          <a:srcRect b="27141" l="18569" r="33569" t="16981"/>
          <a:stretch/>
        </p:blipFill>
        <p:spPr>
          <a:xfrm>
            <a:off x="1368425" y="4067175"/>
            <a:ext cx="3292475" cy="2160587"/>
          </a:xfrm>
          <a:prstGeom prst="rect">
            <a:avLst/>
          </a:prstGeom>
          <a:noFill/>
          <a:ln>
            <a:noFill/>
          </a:ln>
        </p:spPr>
      </p:pic>
      <p:sp>
        <p:nvSpPr>
          <p:cNvPr id="944" name="Google Shape;944;p32"/>
          <p:cNvSpPr txBox="1"/>
          <p:nvPr/>
        </p:nvSpPr>
        <p:spPr>
          <a:xfrm>
            <a:off x="1301750" y="6229350"/>
            <a:ext cx="2359025" cy="2635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2. Turning ø26</a:t>
            </a:r>
            <a:r>
              <a:rPr b="1" baseline="-25000" i="0" lang="en-US" sz="1200" u="none">
                <a:solidFill>
                  <a:srgbClr val="002060"/>
                </a:solidFill>
                <a:latin typeface="Arial"/>
                <a:ea typeface="Arial"/>
                <a:cs typeface="Arial"/>
                <a:sym typeface="Arial"/>
              </a:rPr>
              <a:t>-0,1</a:t>
            </a:r>
            <a:r>
              <a:rPr b="1" i="0" lang="en-US" sz="1200" u="none">
                <a:solidFill>
                  <a:srgbClr val="002060"/>
                </a:solidFill>
                <a:latin typeface="Arial"/>
                <a:ea typeface="Arial"/>
                <a:cs typeface="Arial"/>
                <a:sym typeface="Arial"/>
              </a:rPr>
              <a:t> on length 30</a:t>
            </a:r>
            <a:endParaRPr/>
          </a:p>
        </p:txBody>
      </p:sp>
      <p:pic>
        <p:nvPicPr>
          <p:cNvPr id="945" name="Google Shape;945;p32"/>
          <p:cNvPicPr preferRelativeResize="0"/>
          <p:nvPr/>
        </p:nvPicPr>
        <p:blipFill rotWithShape="1">
          <a:blip r:embed="rId6">
            <a:alphaModFix/>
          </a:blip>
          <a:srcRect b="28410" l="19284" r="35202" t="20791"/>
          <a:stretch/>
        </p:blipFill>
        <p:spPr>
          <a:xfrm>
            <a:off x="4981575" y="4067175"/>
            <a:ext cx="3443287" cy="2160587"/>
          </a:xfrm>
          <a:prstGeom prst="rect">
            <a:avLst/>
          </a:prstGeom>
          <a:noFill/>
          <a:ln>
            <a:noFill/>
          </a:ln>
        </p:spPr>
      </p:pic>
      <p:sp>
        <p:nvSpPr>
          <p:cNvPr id="946" name="Google Shape;946;p32"/>
          <p:cNvSpPr txBox="1"/>
          <p:nvPr/>
        </p:nvSpPr>
        <p:spPr>
          <a:xfrm>
            <a:off x="4943475" y="6229350"/>
            <a:ext cx="1622425" cy="2635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3. Chamfering 1-45°</a:t>
            </a:r>
            <a:endParaRPr/>
          </a:p>
        </p:txBody>
      </p:sp>
      <p:sp>
        <p:nvSpPr>
          <p:cNvPr id="947" name="Google Shape;947;p32"/>
          <p:cNvSpPr txBox="1"/>
          <p:nvPr/>
        </p:nvSpPr>
        <p:spPr>
          <a:xfrm>
            <a:off x="1031875" y="3721100"/>
            <a:ext cx="3632200" cy="263525"/>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Changing the mounting before shaping turning </a:t>
            </a:r>
            <a:endParaRPr/>
          </a:p>
        </p:txBody>
      </p:sp>
      <p:cxnSp>
        <p:nvCxnSpPr>
          <p:cNvPr id="948" name="Google Shape;948;p32"/>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949" name="Google Shape;949;p32"/>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950" name="Google Shape;950;p32"/>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32/80</a:t>
            </a:r>
            <a:endParaRPr/>
          </a:p>
        </p:txBody>
      </p:sp>
      <p:cxnSp>
        <p:nvCxnSpPr>
          <p:cNvPr id="951" name="Google Shape;951;p32"/>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952" name="Google Shape;952;p32"/>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953" name="Google Shape;953;p32"/>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40"/>
                                        </p:tgtEl>
                                        <p:attrNameLst>
                                          <p:attrName>style.visibility</p:attrName>
                                        </p:attrNameLst>
                                      </p:cBhvr>
                                      <p:to>
                                        <p:strVal val="visible"/>
                                      </p:to>
                                    </p:set>
                                    <p:animEffect filter="fade" transition="in">
                                      <p:cBhvr>
                                        <p:cTn dur="500"/>
                                        <p:tgtEl>
                                          <p:spTgt spid="940"/>
                                        </p:tgtEl>
                                      </p:cBhvr>
                                    </p:animEffect>
                                  </p:childTnLst>
                                </p:cTn>
                              </p:par>
                              <p:par>
                                <p:cTn fill="hold" nodeType="withEffect" presetClass="entr" presetID="10" presetSubtype="0">
                                  <p:stCondLst>
                                    <p:cond delay="0"/>
                                  </p:stCondLst>
                                  <p:childTnLst>
                                    <p:set>
                                      <p:cBhvr>
                                        <p:cTn dur="1" fill="hold">
                                          <p:stCondLst>
                                            <p:cond delay="0"/>
                                          </p:stCondLst>
                                        </p:cTn>
                                        <p:tgtEl>
                                          <p:spTgt spid="947"/>
                                        </p:tgtEl>
                                        <p:attrNameLst>
                                          <p:attrName>style.visibility</p:attrName>
                                        </p:attrNameLst>
                                      </p:cBhvr>
                                      <p:to>
                                        <p:strVal val="visible"/>
                                      </p:to>
                                    </p:set>
                                    <p:animEffect filter="fade" transition="in">
                                      <p:cBhvr>
                                        <p:cTn dur="500"/>
                                        <p:tgtEl>
                                          <p:spTgt spid="9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500"/>
                                        <p:tgtEl>
                                          <p:spTgt spid="941"/>
                                        </p:tgtEl>
                                      </p:cBhvr>
                                    </p:animEffect>
                                  </p:childTnLst>
                                </p:cTn>
                              </p:par>
                              <p:par>
                                <p:cTn fill="hold" nodeType="withEffect" presetClass="entr" presetID="10" presetSubtype="0">
                                  <p:stCondLst>
                                    <p:cond delay="0"/>
                                  </p:stCondLst>
                                  <p:childTnLst>
                                    <p:set>
                                      <p:cBhvr>
                                        <p:cTn dur="1" fill="hold">
                                          <p:stCondLst>
                                            <p:cond delay="0"/>
                                          </p:stCondLst>
                                        </p:cTn>
                                        <p:tgtEl>
                                          <p:spTgt spid="942"/>
                                        </p:tgtEl>
                                        <p:attrNameLst>
                                          <p:attrName>style.visibility</p:attrName>
                                        </p:attrNameLst>
                                      </p:cBhvr>
                                      <p:to>
                                        <p:strVal val="visible"/>
                                      </p:to>
                                    </p:set>
                                    <p:animEffect filter="fade" transition="in">
                                      <p:cBhvr>
                                        <p:cTn dur="500"/>
                                        <p:tgtEl>
                                          <p:spTgt spid="9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3"/>
                                        </p:tgtEl>
                                        <p:attrNameLst>
                                          <p:attrName>style.visibility</p:attrName>
                                        </p:attrNameLst>
                                      </p:cBhvr>
                                      <p:to>
                                        <p:strVal val="visible"/>
                                      </p:to>
                                    </p:set>
                                    <p:animEffect filter="fade" transition="in">
                                      <p:cBhvr>
                                        <p:cTn dur="500"/>
                                        <p:tgtEl>
                                          <p:spTgt spid="943"/>
                                        </p:tgtEl>
                                      </p:cBhvr>
                                    </p:animEffect>
                                  </p:childTnLst>
                                </p:cTn>
                              </p:par>
                              <p:par>
                                <p:cTn fill="hold" nodeType="withEffect" presetClass="entr" presetID="10" presetSubtype="0">
                                  <p:stCondLst>
                                    <p:cond delay="0"/>
                                  </p:stCondLst>
                                  <p:childTnLst>
                                    <p:set>
                                      <p:cBhvr>
                                        <p:cTn dur="1" fill="hold">
                                          <p:stCondLst>
                                            <p:cond delay="0"/>
                                          </p:stCondLst>
                                        </p:cTn>
                                        <p:tgtEl>
                                          <p:spTgt spid="944"/>
                                        </p:tgtEl>
                                        <p:attrNameLst>
                                          <p:attrName>style.visibility</p:attrName>
                                        </p:attrNameLst>
                                      </p:cBhvr>
                                      <p:to>
                                        <p:strVal val="visible"/>
                                      </p:to>
                                    </p:set>
                                    <p:animEffect filter="fade" transition="in">
                                      <p:cBhvr>
                                        <p:cTn dur="500"/>
                                        <p:tgtEl>
                                          <p:spTgt spid="9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5"/>
                                        </p:tgtEl>
                                        <p:attrNameLst>
                                          <p:attrName>style.visibility</p:attrName>
                                        </p:attrNameLst>
                                      </p:cBhvr>
                                      <p:to>
                                        <p:strVal val="visible"/>
                                      </p:to>
                                    </p:set>
                                    <p:animEffect filter="fade" transition="in">
                                      <p:cBhvr>
                                        <p:cTn dur="500"/>
                                        <p:tgtEl>
                                          <p:spTgt spid="945"/>
                                        </p:tgtEl>
                                      </p:cBhvr>
                                    </p:animEffect>
                                  </p:childTnLst>
                                </p:cTn>
                              </p:par>
                              <p:par>
                                <p:cTn fill="hold" nodeType="withEffect" presetClass="entr" presetID="10" presetSubtype="0">
                                  <p:stCondLst>
                                    <p:cond delay="0"/>
                                  </p:stCondLst>
                                  <p:childTnLst>
                                    <p:set>
                                      <p:cBhvr>
                                        <p:cTn dur="1" fill="hold">
                                          <p:stCondLst>
                                            <p:cond delay="0"/>
                                          </p:stCondLst>
                                        </p:cTn>
                                        <p:tgtEl>
                                          <p:spTgt spid="946"/>
                                        </p:tgtEl>
                                        <p:attrNameLst>
                                          <p:attrName>style.visibility</p:attrName>
                                        </p:attrNameLst>
                                      </p:cBhvr>
                                      <p:to>
                                        <p:strVal val="visible"/>
                                      </p:to>
                                    </p:set>
                                    <p:animEffect filter="fade" transition="in">
                                      <p:cBhvr>
                                        <p:cTn dur="500"/>
                                        <p:tgtEl>
                                          <p:spTgt spid="9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id="958" name="Google Shape;958;p33"/>
          <p:cNvPicPr preferRelativeResize="0"/>
          <p:nvPr/>
        </p:nvPicPr>
        <p:blipFill rotWithShape="1">
          <a:blip r:embed="rId3">
            <a:alphaModFix/>
          </a:blip>
          <a:srcRect b="44166" l="0" r="0" t="0"/>
          <a:stretch/>
        </p:blipFill>
        <p:spPr>
          <a:xfrm>
            <a:off x="3981450" y="1787525"/>
            <a:ext cx="5199062" cy="3071812"/>
          </a:xfrm>
          <a:prstGeom prst="rect">
            <a:avLst/>
          </a:prstGeom>
          <a:noFill/>
          <a:ln>
            <a:noFill/>
          </a:ln>
        </p:spPr>
      </p:pic>
      <p:sp>
        <p:nvSpPr>
          <p:cNvPr id="959" name="Google Shape;959;p33"/>
          <p:cNvSpPr/>
          <p:nvPr/>
        </p:nvSpPr>
        <p:spPr>
          <a:xfrm>
            <a:off x="3678237" y="1787525"/>
            <a:ext cx="2613025" cy="2751137"/>
          </a:xfrm>
          <a:prstGeom prst="ellipse">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960" name="Google Shape;960;p33"/>
          <p:cNvCxnSpPr/>
          <p:nvPr/>
        </p:nvCxnSpPr>
        <p:spPr>
          <a:xfrm>
            <a:off x="3981450" y="1847850"/>
            <a:ext cx="506412" cy="784225"/>
          </a:xfrm>
          <a:prstGeom prst="straightConnector1">
            <a:avLst/>
          </a:prstGeom>
          <a:noFill/>
          <a:ln cap="flat" cmpd="sng" w="57150">
            <a:solidFill>
              <a:schemeClr val="accent1"/>
            </a:solidFill>
            <a:prstDash val="solid"/>
            <a:miter lim="800000"/>
            <a:headEnd len="med" w="med" type="none"/>
            <a:tailEnd len="med" w="med" type="triangle"/>
          </a:ln>
        </p:spPr>
      </p:cxnSp>
      <p:cxnSp>
        <p:nvCxnSpPr>
          <p:cNvPr id="961" name="Google Shape;961;p33"/>
          <p:cNvCxnSpPr/>
          <p:nvPr/>
        </p:nvCxnSpPr>
        <p:spPr>
          <a:xfrm>
            <a:off x="4621212" y="1638300"/>
            <a:ext cx="630237" cy="973137"/>
          </a:xfrm>
          <a:prstGeom prst="straightConnector1">
            <a:avLst/>
          </a:prstGeom>
          <a:noFill/>
          <a:ln cap="flat" cmpd="sng" w="57150">
            <a:solidFill>
              <a:srgbClr val="FF0000"/>
            </a:solidFill>
            <a:prstDash val="solid"/>
            <a:miter lim="800000"/>
            <a:headEnd len="med" w="med" type="none"/>
            <a:tailEnd len="med" w="med" type="triangle"/>
          </a:ln>
        </p:spPr>
      </p:cxnSp>
      <p:sp>
        <p:nvSpPr>
          <p:cNvPr id="962" name="Google Shape;962;p33"/>
          <p:cNvSpPr txBox="1"/>
          <p:nvPr/>
        </p:nvSpPr>
        <p:spPr>
          <a:xfrm>
            <a:off x="647700" y="2903537"/>
            <a:ext cx="2952750" cy="11795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Cuts:</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1. Turning ø24</a:t>
            </a:r>
            <a:r>
              <a:rPr b="0" baseline="-25000" i="0" lang="en-US" sz="1600" u="none">
                <a:solidFill>
                  <a:srgbClr val="002060"/>
                </a:solidFill>
                <a:latin typeface="Arial"/>
                <a:ea typeface="Arial"/>
                <a:cs typeface="Arial"/>
                <a:sym typeface="Arial"/>
              </a:rPr>
              <a:t>-0,1</a:t>
            </a:r>
            <a:r>
              <a:rPr b="0" i="0" lang="en-US" sz="1600" u="none">
                <a:solidFill>
                  <a:srgbClr val="002060"/>
                </a:solidFill>
                <a:latin typeface="Arial"/>
                <a:ea typeface="Arial"/>
                <a:cs typeface="Arial"/>
                <a:sym typeface="Arial"/>
              </a:rPr>
              <a:t> on length 30</a:t>
            </a:r>
            <a:endParaRPr b="0" baseline="-25000" i="0" sz="1600" u="none">
              <a:solidFill>
                <a:srgbClr val="002060"/>
              </a:solidFill>
              <a:latin typeface="Arial"/>
              <a:ea typeface="Arial"/>
              <a:cs typeface="Arial"/>
              <a:sym typeface="Arial"/>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2. Chamfering 1-45°</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3. Chamfering 1-45°</a:t>
            </a:r>
            <a:endParaRPr/>
          </a:p>
          <a:p>
            <a:pPr indent="0" lvl="0" marL="0" marR="0" rtl="0" algn="l">
              <a:lnSpc>
                <a:spcPct val="100000"/>
              </a:lnSpc>
              <a:spcBef>
                <a:spcPts val="0"/>
              </a:spcBef>
              <a:spcAft>
                <a:spcPts val="0"/>
              </a:spcAft>
              <a:buNone/>
            </a:pPr>
            <a:r>
              <a:t/>
            </a:r>
            <a:endParaRPr b="0" i="0" sz="1600" u="none">
              <a:solidFill>
                <a:srgbClr val="002060"/>
              </a:solidFill>
              <a:latin typeface="Arial"/>
              <a:ea typeface="Arial"/>
              <a:cs typeface="Arial"/>
              <a:sym typeface="Arial"/>
            </a:endParaRPr>
          </a:p>
        </p:txBody>
      </p:sp>
      <p:cxnSp>
        <p:nvCxnSpPr>
          <p:cNvPr id="963" name="Google Shape;963;p33"/>
          <p:cNvCxnSpPr/>
          <p:nvPr/>
        </p:nvCxnSpPr>
        <p:spPr>
          <a:xfrm>
            <a:off x="5086350" y="1787525"/>
            <a:ext cx="504825" cy="785812"/>
          </a:xfrm>
          <a:prstGeom prst="straightConnector1">
            <a:avLst/>
          </a:prstGeom>
          <a:noFill/>
          <a:ln cap="flat" cmpd="sng" w="57150">
            <a:solidFill>
              <a:srgbClr val="00B050"/>
            </a:solidFill>
            <a:prstDash val="solid"/>
            <a:miter lim="800000"/>
            <a:headEnd len="med" w="med" type="none"/>
            <a:tailEnd len="med" w="med" type="triangle"/>
          </a:ln>
        </p:spPr>
      </p:cxnSp>
      <p:sp>
        <p:nvSpPr>
          <p:cNvPr id="964" name="Google Shape;964;p33"/>
          <p:cNvSpPr txBox="1"/>
          <p:nvPr/>
        </p:nvSpPr>
        <p:spPr>
          <a:xfrm>
            <a:off x="739775" y="4860925"/>
            <a:ext cx="3024187" cy="349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1" i="0" lang="en-US" sz="1800" u="none">
                <a:solidFill>
                  <a:srgbClr val="002060"/>
                </a:solidFill>
                <a:latin typeface="Arial"/>
                <a:ea typeface="Arial"/>
                <a:cs typeface="Arial"/>
                <a:sym typeface="Arial"/>
              </a:rPr>
              <a:t>Draw a shaft rotated 180°!</a:t>
            </a:r>
            <a:endParaRPr/>
          </a:p>
        </p:txBody>
      </p:sp>
      <p:sp>
        <p:nvSpPr>
          <p:cNvPr id="965" name="Google Shape;965;p33"/>
          <p:cNvSpPr txBox="1"/>
          <p:nvPr/>
        </p:nvSpPr>
        <p:spPr>
          <a:xfrm>
            <a:off x="738187" y="5519737"/>
            <a:ext cx="8442325" cy="4937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Mounting in centres (dead centre + driving centre on the left, live centre on the right)</a:t>
            </a:r>
            <a:endParaRPr/>
          </a:p>
          <a:p>
            <a:pPr indent="0" lvl="0" marL="0" marR="0" rtl="0" algn="l">
              <a:lnSpc>
                <a:spcPct val="93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Universal lathe LZ 360</a:t>
            </a:r>
            <a:endParaRPr/>
          </a:p>
        </p:txBody>
      </p:sp>
      <p:cxnSp>
        <p:nvCxnSpPr>
          <p:cNvPr id="966" name="Google Shape;966;p33"/>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967" name="Google Shape;967;p33"/>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968" name="Google Shape;968;p33"/>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33/80</a:t>
            </a:r>
            <a:endParaRPr/>
          </a:p>
        </p:txBody>
      </p:sp>
      <p:cxnSp>
        <p:nvCxnSpPr>
          <p:cNvPr id="969" name="Google Shape;969;p33"/>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970" name="Google Shape;970;p33"/>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971" name="Google Shape;971;p33"/>
          <p:cNvSpPr txBox="1"/>
          <p:nvPr/>
        </p:nvSpPr>
        <p:spPr>
          <a:xfrm>
            <a:off x="633412" y="1336675"/>
            <a:ext cx="3111500" cy="3794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40 Turning (Shaping)</a:t>
            </a:r>
            <a:endParaRPr/>
          </a:p>
        </p:txBody>
      </p:sp>
      <p:sp>
        <p:nvSpPr>
          <p:cNvPr id="972" name="Google Shape;972;p33"/>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1"/>
                                        </p:tgtEl>
                                        <p:attrNameLst>
                                          <p:attrName>style.visibility</p:attrName>
                                        </p:attrNameLst>
                                      </p:cBhvr>
                                      <p:to>
                                        <p:strVal val="visible"/>
                                      </p:to>
                                    </p:set>
                                    <p:animEffect filter="fade" transition="in">
                                      <p:cBhvr>
                                        <p:cTn dur="500"/>
                                        <p:tgtEl>
                                          <p:spTgt spid="9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500"/>
                                        <p:tgtEl>
                                          <p:spTgt spid="958"/>
                                        </p:tgtEl>
                                      </p:cBhvr>
                                    </p:animEffect>
                                  </p:childTnLst>
                                </p:cTn>
                              </p:par>
                              <p:par>
                                <p:cTn fill="hold" nodeType="with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500"/>
                                        <p:tgtEl>
                                          <p:spTgt spid="959"/>
                                        </p:tgtEl>
                                      </p:cBhvr>
                                    </p:animEffect>
                                  </p:childTnLst>
                                </p:cTn>
                              </p:par>
                              <p:par>
                                <p:cTn fill="hold" nodeType="with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500"/>
                                        <p:tgtEl>
                                          <p:spTgt spid="960"/>
                                        </p:tgtEl>
                                      </p:cBhvr>
                                    </p:animEffect>
                                  </p:childTnLst>
                                </p:cTn>
                              </p:par>
                              <p:par>
                                <p:cTn fill="hold" nodeType="withEffect" presetClass="entr" presetID="10" presetSubtype="0">
                                  <p:stCondLst>
                                    <p:cond delay="0"/>
                                  </p:stCondLst>
                                  <p:childTnLst>
                                    <p:set>
                                      <p:cBhvr>
                                        <p:cTn dur="1" fill="hold">
                                          <p:stCondLst>
                                            <p:cond delay="0"/>
                                          </p:stCondLst>
                                        </p:cTn>
                                        <p:tgtEl>
                                          <p:spTgt spid="961"/>
                                        </p:tgtEl>
                                        <p:attrNameLst>
                                          <p:attrName>style.visibility</p:attrName>
                                        </p:attrNameLst>
                                      </p:cBhvr>
                                      <p:to>
                                        <p:strVal val="visible"/>
                                      </p:to>
                                    </p:set>
                                    <p:animEffect filter="fade" transition="in">
                                      <p:cBhvr>
                                        <p:cTn dur="500"/>
                                        <p:tgtEl>
                                          <p:spTgt spid="961"/>
                                        </p:tgtEl>
                                      </p:cBhvr>
                                    </p:animEffect>
                                  </p:childTnLst>
                                </p:cTn>
                              </p:par>
                              <p:par>
                                <p:cTn fill="hold" nodeType="with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500"/>
                                        <p:tgtEl>
                                          <p:spTgt spid="96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500"/>
                                        <p:tgtEl>
                                          <p:spTgt spid="9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500"/>
                                        <p:tgtEl>
                                          <p:spTgt spid="964"/>
                                        </p:tgtEl>
                                      </p:cBhvr>
                                    </p:animEffect>
                                  </p:childTnLst>
                                </p:cTn>
                              </p:par>
                              <p:par>
                                <p:cTn fill="hold" nodeType="with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500"/>
                                        <p:tgtEl>
                                          <p:spTgt spid="9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pic>
        <p:nvPicPr>
          <p:cNvPr id="977" name="Google Shape;977;p34"/>
          <p:cNvPicPr preferRelativeResize="0"/>
          <p:nvPr/>
        </p:nvPicPr>
        <p:blipFill rotWithShape="1">
          <a:blip r:embed="rId3">
            <a:alphaModFix/>
          </a:blip>
          <a:srcRect b="28409" l="21565" r="31428" t="15713"/>
          <a:stretch/>
        </p:blipFill>
        <p:spPr>
          <a:xfrm>
            <a:off x="1871662" y="1458912"/>
            <a:ext cx="2976562" cy="1990725"/>
          </a:xfrm>
          <a:prstGeom prst="rect">
            <a:avLst/>
          </a:prstGeom>
          <a:noFill/>
          <a:ln>
            <a:noFill/>
          </a:ln>
        </p:spPr>
      </p:pic>
      <p:sp>
        <p:nvSpPr>
          <p:cNvPr id="978" name="Google Shape;978;p34"/>
          <p:cNvSpPr txBox="1"/>
          <p:nvPr/>
        </p:nvSpPr>
        <p:spPr>
          <a:xfrm>
            <a:off x="1871662" y="3492500"/>
            <a:ext cx="2359025" cy="2635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1. Turning ø24</a:t>
            </a:r>
            <a:r>
              <a:rPr b="1" baseline="-25000" i="0" lang="en-US" sz="1200" u="none">
                <a:solidFill>
                  <a:srgbClr val="002060"/>
                </a:solidFill>
                <a:latin typeface="Arial"/>
                <a:ea typeface="Arial"/>
                <a:cs typeface="Arial"/>
                <a:sym typeface="Arial"/>
              </a:rPr>
              <a:t>-0,1</a:t>
            </a:r>
            <a:r>
              <a:rPr b="1" i="0" lang="en-US" sz="1200" u="none">
                <a:solidFill>
                  <a:srgbClr val="002060"/>
                </a:solidFill>
                <a:latin typeface="Arial"/>
                <a:ea typeface="Arial"/>
                <a:cs typeface="Arial"/>
                <a:sym typeface="Arial"/>
              </a:rPr>
              <a:t> on length 30</a:t>
            </a:r>
            <a:endParaRPr/>
          </a:p>
        </p:txBody>
      </p:sp>
      <p:pic>
        <p:nvPicPr>
          <p:cNvPr id="979" name="Google Shape;979;p34"/>
          <p:cNvPicPr preferRelativeResize="0"/>
          <p:nvPr/>
        </p:nvPicPr>
        <p:blipFill rotWithShape="1">
          <a:blip r:embed="rId4">
            <a:alphaModFix/>
          </a:blip>
          <a:srcRect b="27142" l="16354" r="36369" t="18475"/>
          <a:stretch/>
        </p:blipFill>
        <p:spPr>
          <a:xfrm>
            <a:off x="5040312" y="1462087"/>
            <a:ext cx="3070225" cy="1987550"/>
          </a:xfrm>
          <a:prstGeom prst="rect">
            <a:avLst/>
          </a:prstGeom>
          <a:noFill/>
          <a:ln>
            <a:noFill/>
          </a:ln>
        </p:spPr>
      </p:pic>
      <p:sp>
        <p:nvSpPr>
          <p:cNvPr id="980" name="Google Shape;980;p34"/>
          <p:cNvSpPr txBox="1"/>
          <p:nvPr/>
        </p:nvSpPr>
        <p:spPr>
          <a:xfrm>
            <a:off x="5111750" y="3490912"/>
            <a:ext cx="1622425" cy="2635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2. Chamfering 1-45°</a:t>
            </a:r>
            <a:endParaRPr/>
          </a:p>
        </p:txBody>
      </p:sp>
      <p:pic>
        <p:nvPicPr>
          <p:cNvPr id="981" name="Google Shape;981;p34"/>
          <p:cNvPicPr preferRelativeResize="0"/>
          <p:nvPr/>
        </p:nvPicPr>
        <p:blipFill rotWithShape="1">
          <a:blip r:embed="rId5">
            <a:alphaModFix/>
          </a:blip>
          <a:srcRect b="43365" l="18569" r="38571" t="15713"/>
          <a:stretch/>
        </p:blipFill>
        <p:spPr>
          <a:xfrm>
            <a:off x="2901950" y="3884612"/>
            <a:ext cx="4057650" cy="2246312"/>
          </a:xfrm>
          <a:prstGeom prst="rect">
            <a:avLst/>
          </a:prstGeom>
          <a:noFill/>
          <a:ln>
            <a:noFill/>
          </a:ln>
        </p:spPr>
      </p:pic>
      <p:sp>
        <p:nvSpPr>
          <p:cNvPr id="982" name="Google Shape;982;p34"/>
          <p:cNvSpPr txBox="1"/>
          <p:nvPr/>
        </p:nvSpPr>
        <p:spPr>
          <a:xfrm>
            <a:off x="4119562" y="6180137"/>
            <a:ext cx="1622425" cy="2635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3. Chamfering 1-45°</a:t>
            </a:r>
            <a:endParaRPr/>
          </a:p>
        </p:txBody>
      </p:sp>
      <p:cxnSp>
        <p:nvCxnSpPr>
          <p:cNvPr id="983" name="Google Shape;983;p34"/>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984" name="Google Shape;984;p34"/>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985" name="Google Shape;985;p34"/>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34/80</a:t>
            </a:r>
            <a:endParaRPr/>
          </a:p>
        </p:txBody>
      </p:sp>
      <p:cxnSp>
        <p:nvCxnSpPr>
          <p:cNvPr id="986" name="Google Shape;986;p34"/>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987" name="Google Shape;987;p34"/>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988" name="Google Shape;988;p34"/>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77"/>
                                        </p:tgtEl>
                                        <p:attrNameLst>
                                          <p:attrName>style.visibility</p:attrName>
                                        </p:attrNameLst>
                                      </p:cBhvr>
                                      <p:to>
                                        <p:strVal val="visible"/>
                                      </p:to>
                                    </p:set>
                                    <p:animEffect filter="fade" transition="in">
                                      <p:cBhvr>
                                        <p:cTn dur="500"/>
                                        <p:tgtEl>
                                          <p:spTgt spid="977"/>
                                        </p:tgtEl>
                                      </p:cBhvr>
                                    </p:animEffect>
                                  </p:childTnLst>
                                </p:cTn>
                              </p:par>
                              <p:par>
                                <p:cTn fill="hold" nodeType="withEffect" presetClass="entr" presetID="10" presetSubtype="0">
                                  <p:stCondLst>
                                    <p:cond delay="0"/>
                                  </p:stCondLst>
                                  <p:childTnLst>
                                    <p:set>
                                      <p:cBhvr>
                                        <p:cTn dur="1" fill="hold">
                                          <p:stCondLst>
                                            <p:cond delay="0"/>
                                          </p:stCondLst>
                                        </p:cTn>
                                        <p:tgtEl>
                                          <p:spTgt spid="978"/>
                                        </p:tgtEl>
                                        <p:attrNameLst>
                                          <p:attrName>style.visibility</p:attrName>
                                        </p:attrNameLst>
                                      </p:cBhvr>
                                      <p:to>
                                        <p:strVal val="visible"/>
                                      </p:to>
                                    </p:set>
                                    <p:animEffect filter="fade" transition="in">
                                      <p:cBhvr>
                                        <p:cTn dur="500"/>
                                        <p:tgtEl>
                                          <p:spTgt spid="9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9"/>
                                        </p:tgtEl>
                                        <p:attrNameLst>
                                          <p:attrName>style.visibility</p:attrName>
                                        </p:attrNameLst>
                                      </p:cBhvr>
                                      <p:to>
                                        <p:strVal val="visible"/>
                                      </p:to>
                                    </p:set>
                                    <p:animEffect filter="fade" transition="in">
                                      <p:cBhvr>
                                        <p:cTn dur="500"/>
                                        <p:tgtEl>
                                          <p:spTgt spid="979"/>
                                        </p:tgtEl>
                                      </p:cBhvr>
                                    </p:animEffect>
                                  </p:childTnLst>
                                </p:cTn>
                              </p:par>
                              <p:par>
                                <p:cTn fill="hold" nodeType="withEffect" presetClass="entr" presetID="10" presetSubtype="0">
                                  <p:stCondLst>
                                    <p:cond delay="0"/>
                                  </p:stCondLst>
                                  <p:childTnLst>
                                    <p:set>
                                      <p:cBhvr>
                                        <p:cTn dur="1" fill="hold">
                                          <p:stCondLst>
                                            <p:cond delay="0"/>
                                          </p:stCondLst>
                                        </p:cTn>
                                        <p:tgtEl>
                                          <p:spTgt spid="980"/>
                                        </p:tgtEl>
                                        <p:attrNameLst>
                                          <p:attrName>style.visibility</p:attrName>
                                        </p:attrNameLst>
                                      </p:cBhvr>
                                      <p:to>
                                        <p:strVal val="visible"/>
                                      </p:to>
                                    </p:set>
                                    <p:animEffect filter="fade" transition="in">
                                      <p:cBhvr>
                                        <p:cTn dur="500"/>
                                        <p:tgtEl>
                                          <p:spTgt spid="9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1"/>
                                        </p:tgtEl>
                                        <p:attrNameLst>
                                          <p:attrName>style.visibility</p:attrName>
                                        </p:attrNameLst>
                                      </p:cBhvr>
                                      <p:to>
                                        <p:strVal val="visible"/>
                                      </p:to>
                                    </p:set>
                                    <p:animEffect filter="fade" transition="in">
                                      <p:cBhvr>
                                        <p:cTn dur="500"/>
                                        <p:tgtEl>
                                          <p:spTgt spid="981"/>
                                        </p:tgtEl>
                                      </p:cBhvr>
                                    </p:animEffect>
                                  </p:childTnLst>
                                </p:cTn>
                              </p:par>
                              <p:par>
                                <p:cTn fill="hold" nodeType="withEffect" presetClass="entr" presetID="10" presetSubtype="0">
                                  <p:stCondLst>
                                    <p:cond delay="0"/>
                                  </p:stCondLst>
                                  <p:childTnLst>
                                    <p:set>
                                      <p:cBhvr>
                                        <p:cTn dur="1" fill="hold">
                                          <p:stCondLst>
                                            <p:cond delay="0"/>
                                          </p:stCondLst>
                                        </p:cTn>
                                        <p:tgtEl>
                                          <p:spTgt spid="982"/>
                                        </p:tgtEl>
                                        <p:attrNameLst>
                                          <p:attrName>style.visibility</p:attrName>
                                        </p:attrNameLst>
                                      </p:cBhvr>
                                      <p:to>
                                        <p:strVal val="visible"/>
                                      </p:to>
                                    </p:set>
                                    <p:animEffect filter="fade" transition="in">
                                      <p:cBhvr>
                                        <p:cTn dur="500"/>
                                        <p:tgtEl>
                                          <p:spTgt spid="9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pic>
        <p:nvPicPr>
          <p:cNvPr id="993" name="Google Shape;993;p35"/>
          <p:cNvPicPr preferRelativeResize="0"/>
          <p:nvPr/>
        </p:nvPicPr>
        <p:blipFill rotWithShape="1">
          <a:blip r:embed="rId3">
            <a:alphaModFix/>
          </a:blip>
          <a:srcRect b="0" l="0" r="0" t="0"/>
          <a:stretch/>
        </p:blipFill>
        <p:spPr>
          <a:xfrm>
            <a:off x="4176712" y="827087"/>
            <a:ext cx="5199062" cy="5500687"/>
          </a:xfrm>
          <a:prstGeom prst="rect">
            <a:avLst/>
          </a:prstGeom>
          <a:noFill/>
          <a:ln>
            <a:noFill/>
          </a:ln>
        </p:spPr>
      </p:pic>
      <p:sp>
        <p:nvSpPr>
          <p:cNvPr id="994" name="Google Shape;994;p35"/>
          <p:cNvSpPr/>
          <p:nvPr/>
        </p:nvSpPr>
        <p:spPr>
          <a:xfrm>
            <a:off x="5856287" y="1671637"/>
            <a:ext cx="1173162" cy="942975"/>
          </a:xfrm>
          <a:prstGeom prst="ellipse">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995" name="Google Shape;995;p35"/>
          <p:cNvCxnSpPr/>
          <p:nvPr/>
        </p:nvCxnSpPr>
        <p:spPr>
          <a:xfrm flipH="1" rot="10800000">
            <a:off x="5191125" y="2228850"/>
            <a:ext cx="874712" cy="1635125"/>
          </a:xfrm>
          <a:prstGeom prst="straightConnector1">
            <a:avLst/>
          </a:prstGeom>
          <a:noFill/>
          <a:ln cap="flat" cmpd="sng" w="57150">
            <a:solidFill>
              <a:schemeClr val="accent1"/>
            </a:solidFill>
            <a:prstDash val="solid"/>
            <a:miter lim="800000"/>
            <a:headEnd len="med" w="med" type="none"/>
            <a:tailEnd len="med" w="med" type="triangle"/>
          </a:ln>
        </p:spPr>
      </p:cxnSp>
      <p:sp>
        <p:nvSpPr>
          <p:cNvPr id="996" name="Google Shape;996;p35"/>
          <p:cNvSpPr txBox="1"/>
          <p:nvPr/>
        </p:nvSpPr>
        <p:spPr>
          <a:xfrm>
            <a:off x="576262" y="2282825"/>
            <a:ext cx="3168650" cy="100806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Cut:</a:t>
            </a:r>
            <a:endParaRPr/>
          </a:p>
          <a:p>
            <a:pPr indent="-101600" lvl="0" marL="0" marR="0" rtl="0" algn="l">
              <a:lnSpc>
                <a:spcPct val="93000"/>
              </a:lnSpc>
              <a:spcBef>
                <a:spcPts val="0"/>
              </a:spcBef>
              <a:spcAft>
                <a:spcPts val="0"/>
              </a:spcAft>
              <a:buClr>
                <a:srgbClr val="000000"/>
              </a:buClr>
              <a:buSzPts val="1600"/>
              <a:buFont typeface="Times New Roman"/>
              <a:buAutoNum type="arabicPeriod"/>
            </a:pPr>
            <a:r>
              <a:rPr b="0" i="0" lang="en-US" sz="1600" u="none">
                <a:solidFill>
                  <a:srgbClr val="002060"/>
                </a:solidFill>
                <a:latin typeface="Arial"/>
                <a:ea typeface="Arial"/>
                <a:cs typeface="Arial"/>
                <a:sym typeface="Arial"/>
              </a:rPr>
              <a:t>Milling splineway 8H7 </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with a length of 20 according</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to the drawing</a:t>
            </a:r>
            <a:endParaRPr/>
          </a:p>
        </p:txBody>
      </p:sp>
      <p:cxnSp>
        <p:nvCxnSpPr>
          <p:cNvPr id="997" name="Google Shape;997;p35"/>
          <p:cNvCxnSpPr/>
          <p:nvPr/>
        </p:nvCxnSpPr>
        <p:spPr>
          <a:xfrm>
            <a:off x="5191125" y="3854450"/>
            <a:ext cx="785812" cy="1004887"/>
          </a:xfrm>
          <a:prstGeom prst="straightConnector1">
            <a:avLst/>
          </a:prstGeom>
          <a:noFill/>
          <a:ln cap="flat" cmpd="sng" w="57150">
            <a:solidFill>
              <a:schemeClr val="accent1"/>
            </a:solidFill>
            <a:prstDash val="solid"/>
            <a:miter lim="800000"/>
            <a:headEnd len="med" w="med" type="none"/>
            <a:tailEnd len="med" w="med" type="triangle"/>
          </a:ln>
        </p:spPr>
      </p:cxnSp>
      <p:sp>
        <p:nvSpPr>
          <p:cNvPr id="998" name="Google Shape;998;p35"/>
          <p:cNvSpPr/>
          <p:nvPr/>
        </p:nvSpPr>
        <p:spPr>
          <a:xfrm>
            <a:off x="5092700" y="3814762"/>
            <a:ext cx="3044825" cy="2751137"/>
          </a:xfrm>
          <a:prstGeom prst="ellipse">
            <a:avLst/>
          </a:prstGeom>
          <a:noFill/>
          <a:ln cap="flat" cmpd="sng" w="2222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999" name="Google Shape;999;p35"/>
          <p:cNvSpPr txBox="1"/>
          <p:nvPr/>
        </p:nvSpPr>
        <p:spPr>
          <a:xfrm>
            <a:off x="474662" y="5878512"/>
            <a:ext cx="4772025" cy="4937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Mounting in three-jaw chuck with dead centre support</a:t>
            </a:r>
            <a:endParaRPr/>
          </a:p>
          <a:p>
            <a:pPr indent="0" lvl="0" marL="0" marR="0" rtl="0" algn="l">
              <a:lnSpc>
                <a:spcPct val="93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Universal milling machine FWF 32J2</a:t>
            </a:r>
            <a:endParaRPr/>
          </a:p>
        </p:txBody>
      </p:sp>
      <p:cxnSp>
        <p:nvCxnSpPr>
          <p:cNvPr id="1000" name="Google Shape;1000;p35"/>
          <p:cNvCxnSpPr/>
          <p:nvPr/>
        </p:nvCxnSpPr>
        <p:spPr>
          <a:xfrm>
            <a:off x="5191125" y="3854450"/>
            <a:ext cx="1649412" cy="1004887"/>
          </a:xfrm>
          <a:prstGeom prst="straightConnector1">
            <a:avLst/>
          </a:prstGeom>
          <a:noFill/>
          <a:ln cap="flat" cmpd="sng" w="57150">
            <a:solidFill>
              <a:schemeClr val="accent1"/>
            </a:solidFill>
            <a:prstDash val="solid"/>
            <a:miter lim="800000"/>
            <a:headEnd len="med" w="med" type="none"/>
            <a:tailEnd len="med" w="med" type="triangle"/>
          </a:ln>
        </p:spPr>
      </p:cxnSp>
      <p:cxnSp>
        <p:nvCxnSpPr>
          <p:cNvPr id="1001" name="Google Shape;1001;p35"/>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002" name="Google Shape;1002;p35"/>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003" name="Google Shape;1003;p35"/>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35/80</a:t>
            </a:r>
            <a:endParaRPr/>
          </a:p>
        </p:txBody>
      </p:sp>
      <p:cxnSp>
        <p:nvCxnSpPr>
          <p:cNvPr id="1004" name="Google Shape;1004;p35"/>
          <p:cNvCxnSpPr/>
          <p:nvPr/>
        </p:nvCxnSpPr>
        <p:spPr>
          <a:xfrm>
            <a:off x="576262" y="1331912"/>
            <a:ext cx="3582987" cy="0"/>
          </a:xfrm>
          <a:prstGeom prst="straightConnector1">
            <a:avLst/>
          </a:prstGeom>
          <a:noFill/>
          <a:ln cap="flat" cmpd="sng" w="25400">
            <a:solidFill>
              <a:srgbClr val="002060"/>
            </a:solidFill>
            <a:prstDash val="solid"/>
            <a:miter lim="800000"/>
            <a:headEnd len="med" w="med" type="none"/>
            <a:tailEnd len="med" w="med" type="none"/>
          </a:ln>
        </p:spPr>
      </p:cxnSp>
      <p:sp>
        <p:nvSpPr>
          <p:cNvPr id="1005" name="Google Shape;1005;p35"/>
          <p:cNvSpPr txBox="1"/>
          <p:nvPr/>
        </p:nvSpPr>
        <p:spPr>
          <a:xfrm>
            <a:off x="503237" y="554037"/>
            <a:ext cx="3656012"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1006" name="Google Shape;1006;p35"/>
          <p:cNvSpPr txBox="1"/>
          <p:nvPr/>
        </p:nvSpPr>
        <p:spPr>
          <a:xfrm>
            <a:off x="633412" y="1336675"/>
            <a:ext cx="3111500" cy="3794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50 Milling</a:t>
            </a:r>
            <a:endParaRPr/>
          </a:p>
        </p:txBody>
      </p:sp>
      <p:sp>
        <p:nvSpPr>
          <p:cNvPr id="1007" name="Google Shape;1007;p35"/>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06"/>
                                        </p:tgtEl>
                                        <p:attrNameLst>
                                          <p:attrName>style.visibility</p:attrName>
                                        </p:attrNameLst>
                                      </p:cBhvr>
                                      <p:to>
                                        <p:strVal val="visible"/>
                                      </p:to>
                                    </p:set>
                                    <p:animEffect filter="fade" transition="in">
                                      <p:cBhvr>
                                        <p:cTn dur="500"/>
                                        <p:tgtEl>
                                          <p:spTgt spid="10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3"/>
                                        </p:tgtEl>
                                        <p:attrNameLst>
                                          <p:attrName>style.visibility</p:attrName>
                                        </p:attrNameLst>
                                      </p:cBhvr>
                                      <p:to>
                                        <p:strVal val="visible"/>
                                      </p:to>
                                    </p:set>
                                    <p:animEffect filter="fade" transition="in">
                                      <p:cBhvr>
                                        <p:cTn dur="500"/>
                                        <p:tgtEl>
                                          <p:spTgt spid="993"/>
                                        </p:tgtEl>
                                      </p:cBhvr>
                                    </p:animEffect>
                                  </p:childTnLst>
                                </p:cTn>
                              </p:par>
                              <p:par>
                                <p:cTn fill="hold" nodeType="with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500"/>
                                        <p:tgtEl>
                                          <p:spTgt spid="994"/>
                                        </p:tgtEl>
                                      </p:cBhvr>
                                    </p:animEffect>
                                  </p:childTnLst>
                                </p:cTn>
                              </p:par>
                              <p:par>
                                <p:cTn fill="hold" nodeType="with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500"/>
                                        <p:tgtEl>
                                          <p:spTgt spid="995"/>
                                        </p:tgtEl>
                                      </p:cBhvr>
                                    </p:animEffect>
                                  </p:childTnLst>
                                </p:cTn>
                              </p:par>
                              <p:par>
                                <p:cTn fill="hold" nodeType="withEffect" presetClass="entr" presetID="10" presetSubtype="0">
                                  <p:stCondLst>
                                    <p:cond delay="0"/>
                                  </p:stCondLst>
                                  <p:childTnLst>
                                    <p:set>
                                      <p:cBhvr>
                                        <p:cTn dur="1" fill="hold">
                                          <p:stCondLst>
                                            <p:cond delay="0"/>
                                          </p:stCondLst>
                                        </p:cTn>
                                        <p:tgtEl>
                                          <p:spTgt spid="997"/>
                                        </p:tgtEl>
                                        <p:attrNameLst>
                                          <p:attrName>style.visibility</p:attrName>
                                        </p:attrNameLst>
                                      </p:cBhvr>
                                      <p:to>
                                        <p:strVal val="visible"/>
                                      </p:to>
                                    </p:set>
                                    <p:animEffect filter="fade" transition="in">
                                      <p:cBhvr>
                                        <p:cTn dur="500"/>
                                        <p:tgtEl>
                                          <p:spTgt spid="997"/>
                                        </p:tgtEl>
                                      </p:cBhvr>
                                    </p:animEffect>
                                  </p:childTnLst>
                                </p:cTn>
                              </p:par>
                              <p:par>
                                <p:cTn fill="hold" nodeType="withEffect" presetClass="entr" presetID="10" presetSubtype="0">
                                  <p:stCondLst>
                                    <p:cond delay="0"/>
                                  </p:stCondLst>
                                  <p:childTnLst>
                                    <p:set>
                                      <p:cBhvr>
                                        <p:cTn dur="1" fill="hold">
                                          <p:stCondLst>
                                            <p:cond delay="0"/>
                                          </p:stCondLst>
                                        </p:cTn>
                                        <p:tgtEl>
                                          <p:spTgt spid="998"/>
                                        </p:tgtEl>
                                        <p:attrNameLst>
                                          <p:attrName>style.visibility</p:attrName>
                                        </p:attrNameLst>
                                      </p:cBhvr>
                                      <p:to>
                                        <p:strVal val="visible"/>
                                      </p:to>
                                    </p:set>
                                    <p:animEffect filter="fade" transition="in">
                                      <p:cBhvr>
                                        <p:cTn dur="500"/>
                                        <p:tgtEl>
                                          <p:spTgt spid="998"/>
                                        </p:tgtEl>
                                      </p:cBhvr>
                                    </p:animEffect>
                                  </p:childTnLst>
                                </p:cTn>
                              </p:par>
                              <p:par>
                                <p:cTn fill="hold" nodeType="withEffect" presetClass="entr" presetID="10" presetSubtype="0">
                                  <p:stCondLst>
                                    <p:cond delay="0"/>
                                  </p:stCondLst>
                                  <p:childTnLst>
                                    <p:set>
                                      <p:cBhvr>
                                        <p:cTn dur="1" fill="hold">
                                          <p:stCondLst>
                                            <p:cond delay="0"/>
                                          </p:stCondLst>
                                        </p:cTn>
                                        <p:tgtEl>
                                          <p:spTgt spid="1000"/>
                                        </p:tgtEl>
                                        <p:attrNameLst>
                                          <p:attrName>style.visibility</p:attrName>
                                        </p:attrNameLst>
                                      </p:cBhvr>
                                      <p:to>
                                        <p:strVal val="visible"/>
                                      </p:to>
                                    </p:set>
                                    <p:animEffect filter="fade" transition="in">
                                      <p:cBhvr>
                                        <p:cTn dur="500"/>
                                        <p:tgtEl>
                                          <p:spTgt spid="100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96"/>
                                        </p:tgtEl>
                                        <p:attrNameLst>
                                          <p:attrName>style.visibility</p:attrName>
                                        </p:attrNameLst>
                                      </p:cBhvr>
                                      <p:to>
                                        <p:strVal val="visible"/>
                                      </p:to>
                                    </p:set>
                                    <p:animEffect filter="fade" transition="in">
                                      <p:cBhvr>
                                        <p:cTn dur="500"/>
                                        <p:tgtEl>
                                          <p:spTgt spid="9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9"/>
                                        </p:tgtEl>
                                        <p:attrNameLst>
                                          <p:attrName>style.visibility</p:attrName>
                                        </p:attrNameLst>
                                      </p:cBhvr>
                                      <p:to>
                                        <p:strVal val="visible"/>
                                      </p:to>
                                    </p:set>
                                    <p:animEffect filter="fade" transition="in">
                                      <p:cBhvr>
                                        <p:cTn dur="500"/>
                                        <p:tgtEl>
                                          <p:spTgt spid="9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pic>
        <p:nvPicPr>
          <p:cNvPr id="1012" name="Google Shape;1012;p36"/>
          <p:cNvPicPr preferRelativeResize="0"/>
          <p:nvPr/>
        </p:nvPicPr>
        <p:blipFill rotWithShape="1">
          <a:blip r:embed="rId3">
            <a:alphaModFix/>
          </a:blip>
          <a:srcRect b="12139" l="11108" r="7406" t="0"/>
          <a:stretch/>
        </p:blipFill>
        <p:spPr>
          <a:xfrm>
            <a:off x="1601787" y="1412875"/>
            <a:ext cx="3294062" cy="1997075"/>
          </a:xfrm>
          <a:prstGeom prst="rect">
            <a:avLst/>
          </a:prstGeom>
          <a:noFill/>
          <a:ln>
            <a:noFill/>
          </a:ln>
        </p:spPr>
      </p:pic>
      <p:pic>
        <p:nvPicPr>
          <p:cNvPr id="1013" name="Google Shape;1013;p36"/>
          <p:cNvPicPr preferRelativeResize="0"/>
          <p:nvPr/>
        </p:nvPicPr>
        <p:blipFill rotWithShape="1">
          <a:blip r:embed="rId4">
            <a:alphaModFix/>
          </a:blip>
          <a:srcRect b="18252" l="12139" r="23189" t="0"/>
          <a:stretch/>
        </p:blipFill>
        <p:spPr>
          <a:xfrm>
            <a:off x="5111750" y="1403350"/>
            <a:ext cx="3168650" cy="2252662"/>
          </a:xfrm>
          <a:prstGeom prst="rect">
            <a:avLst/>
          </a:prstGeom>
          <a:noFill/>
          <a:ln>
            <a:noFill/>
          </a:ln>
        </p:spPr>
      </p:pic>
      <p:pic>
        <p:nvPicPr>
          <p:cNvPr id="1014" name="Google Shape;1014;p36"/>
          <p:cNvPicPr preferRelativeResize="0"/>
          <p:nvPr/>
        </p:nvPicPr>
        <p:blipFill rotWithShape="1">
          <a:blip r:embed="rId5">
            <a:alphaModFix/>
          </a:blip>
          <a:srcRect b="15712" l="13569" r="0" t="4283"/>
          <a:stretch/>
        </p:blipFill>
        <p:spPr>
          <a:xfrm>
            <a:off x="576262" y="3987800"/>
            <a:ext cx="4408487" cy="2295525"/>
          </a:xfrm>
          <a:prstGeom prst="rect">
            <a:avLst/>
          </a:prstGeom>
          <a:noFill/>
          <a:ln>
            <a:noFill/>
          </a:ln>
        </p:spPr>
      </p:pic>
      <p:pic>
        <p:nvPicPr>
          <p:cNvPr id="1015" name="Google Shape;1015;p36"/>
          <p:cNvPicPr preferRelativeResize="0"/>
          <p:nvPr/>
        </p:nvPicPr>
        <p:blipFill rotWithShape="1">
          <a:blip r:embed="rId6">
            <a:alphaModFix/>
          </a:blip>
          <a:srcRect b="24600" l="10711" r="25000" t="9361"/>
          <a:stretch/>
        </p:blipFill>
        <p:spPr>
          <a:xfrm>
            <a:off x="5111750" y="3983037"/>
            <a:ext cx="3976687" cy="2298700"/>
          </a:xfrm>
          <a:prstGeom prst="rect">
            <a:avLst/>
          </a:prstGeom>
          <a:noFill/>
          <a:ln>
            <a:noFill/>
          </a:ln>
        </p:spPr>
      </p:pic>
      <p:sp>
        <p:nvSpPr>
          <p:cNvPr id="1016" name="Google Shape;1016;p36"/>
          <p:cNvSpPr txBox="1"/>
          <p:nvPr/>
        </p:nvSpPr>
        <p:spPr>
          <a:xfrm>
            <a:off x="5040312" y="3635375"/>
            <a:ext cx="4235450" cy="265112"/>
          </a:xfrm>
          <a:prstGeom prst="rect">
            <a:avLst/>
          </a:prstGeom>
          <a:noFill/>
          <a:ln>
            <a:noFill/>
          </a:ln>
        </p:spPr>
        <p:txBody>
          <a:bodyPr anchorCtr="0" anchor="t" bIns="45700" lIns="91425" spcFirstLastPara="1" rIns="91425" wrap="square" tIns="45700">
            <a:spAutoFit/>
          </a:bodyPr>
          <a:lstStyle/>
          <a:p>
            <a:pPr indent="-342900" lvl="0" marL="342900" marR="0" rtl="0" algn="l">
              <a:lnSpc>
                <a:spcPct val="93000"/>
              </a:lnSpc>
              <a:spcBef>
                <a:spcPts val="0"/>
              </a:spcBef>
              <a:spcAft>
                <a:spcPts val="0"/>
              </a:spcAft>
              <a:buClr>
                <a:srgbClr val="000000"/>
              </a:buClr>
              <a:buSzPts val="1200"/>
              <a:buFont typeface="Times New Roman"/>
              <a:buAutoNum type="arabicPeriod"/>
            </a:pPr>
            <a:r>
              <a:rPr b="1" i="0" lang="en-US" sz="1200" u="none">
                <a:solidFill>
                  <a:srgbClr val="002060"/>
                </a:solidFill>
                <a:latin typeface="Arial"/>
                <a:ea typeface="Arial"/>
                <a:cs typeface="Arial"/>
                <a:sym typeface="Arial"/>
              </a:rPr>
              <a:t>Milling the firsth splineway 8H7 with a length of 20</a:t>
            </a:r>
            <a:endParaRPr/>
          </a:p>
        </p:txBody>
      </p:sp>
      <p:sp>
        <p:nvSpPr>
          <p:cNvPr id="1017" name="Google Shape;1017;p36"/>
          <p:cNvSpPr txBox="1"/>
          <p:nvPr/>
        </p:nvSpPr>
        <p:spPr>
          <a:xfrm>
            <a:off x="531812" y="3416300"/>
            <a:ext cx="5038725" cy="43497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Mounting in the three-jaw chuck of dividing head</a:t>
            </a:r>
            <a:endParaRPr/>
          </a:p>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 and supporting with a dead centre</a:t>
            </a:r>
            <a:endParaRPr/>
          </a:p>
        </p:txBody>
      </p:sp>
      <p:sp>
        <p:nvSpPr>
          <p:cNvPr id="1018" name="Google Shape;1018;p36"/>
          <p:cNvSpPr txBox="1"/>
          <p:nvPr/>
        </p:nvSpPr>
        <p:spPr>
          <a:xfrm>
            <a:off x="5040312" y="6251575"/>
            <a:ext cx="4570412" cy="2651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1-cont. Milling the second splineway 8H7 with a length of 20</a:t>
            </a:r>
            <a:endParaRPr/>
          </a:p>
        </p:txBody>
      </p:sp>
      <p:sp>
        <p:nvSpPr>
          <p:cNvPr id="1019" name="Google Shape;1019;p36"/>
          <p:cNvSpPr txBox="1"/>
          <p:nvPr/>
        </p:nvSpPr>
        <p:spPr>
          <a:xfrm>
            <a:off x="576262" y="6245225"/>
            <a:ext cx="5187950" cy="2635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200"/>
              <a:buFont typeface="Arial"/>
              <a:buNone/>
            </a:pPr>
            <a:r>
              <a:rPr b="1" i="0" lang="en-US" sz="1200" u="none">
                <a:solidFill>
                  <a:srgbClr val="002060"/>
                </a:solidFill>
                <a:latin typeface="Arial"/>
                <a:ea typeface="Arial"/>
                <a:cs typeface="Arial"/>
                <a:sym typeface="Arial"/>
              </a:rPr>
              <a:t>Change of position without unclamping the object</a:t>
            </a:r>
            <a:endParaRPr/>
          </a:p>
        </p:txBody>
      </p:sp>
      <p:cxnSp>
        <p:nvCxnSpPr>
          <p:cNvPr id="1020" name="Google Shape;1020;p36"/>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021" name="Google Shape;1021;p36"/>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022" name="Google Shape;1022;p36"/>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36/80</a:t>
            </a:r>
            <a:endParaRPr/>
          </a:p>
        </p:txBody>
      </p:sp>
      <p:cxnSp>
        <p:nvCxnSpPr>
          <p:cNvPr id="1023" name="Google Shape;1023;p36"/>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024" name="Google Shape;1024;p36"/>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1025" name="Google Shape;1025;p36"/>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12"/>
                                        </p:tgtEl>
                                        <p:attrNameLst>
                                          <p:attrName>style.visibility</p:attrName>
                                        </p:attrNameLst>
                                      </p:cBhvr>
                                      <p:to>
                                        <p:strVal val="visible"/>
                                      </p:to>
                                    </p:set>
                                    <p:animEffect filter="fade" transition="in">
                                      <p:cBhvr>
                                        <p:cTn dur="500"/>
                                        <p:tgtEl>
                                          <p:spTgt spid="1012"/>
                                        </p:tgtEl>
                                      </p:cBhvr>
                                    </p:animEffect>
                                  </p:childTnLst>
                                </p:cTn>
                              </p:par>
                              <p:par>
                                <p:cTn fill="hold" nodeType="withEffect" presetClass="entr" presetID="10" presetSubtype="0">
                                  <p:stCondLst>
                                    <p:cond delay="0"/>
                                  </p:stCondLst>
                                  <p:childTnLst>
                                    <p:set>
                                      <p:cBhvr>
                                        <p:cTn dur="1" fill="hold">
                                          <p:stCondLst>
                                            <p:cond delay="0"/>
                                          </p:stCondLst>
                                        </p:cTn>
                                        <p:tgtEl>
                                          <p:spTgt spid="1017"/>
                                        </p:tgtEl>
                                        <p:attrNameLst>
                                          <p:attrName>style.visibility</p:attrName>
                                        </p:attrNameLst>
                                      </p:cBhvr>
                                      <p:to>
                                        <p:strVal val="visible"/>
                                      </p:to>
                                    </p:set>
                                    <p:animEffect filter="fade" transition="in">
                                      <p:cBhvr>
                                        <p:cTn dur="500"/>
                                        <p:tgtEl>
                                          <p:spTgt spid="10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3"/>
                                        </p:tgtEl>
                                        <p:attrNameLst>
                                          <p:attrName>style.visibility</p:attrName>
                                        </p:attrNameLst>
                                      </p:cBhvr>
                                      <p:to>
                                        <p:strVal val="visible"/>
                                      </p:to>
                                    </p:set>
                                    <p:animEffect filter="fade" transition="in">
                                      <p:cBhvr>
                                        <p:cTn dur="500"/>
                                        <p:tgtEl>
                                          <p:spTgt spid="1013"/>
                                        </p:tgtEl>
                                      </p:cBhvr>
                                    </p:animEffect>
                                  </p:childTnLst>
                                </p:cTn>
                              </p:par>
                              <p:par>
                                <p:cTn fill="hold" nodeType="withEffect" presetClass="entr" presetID="10" presetSubtype="0">
                                  <p:stCondLst>
                                    <p:cond delay="0"/>
                                  </p:stCondLst>
                                  <p:childTnLst>
                                    <p:set>
                                      <p:cBhvr>
                                        <p:cTn dur="1" fill="hold">
                                          <p:stCondLst>
                                            <p:cond delay="0"/>
                                          </p:stCondLst>
                                        </p:cTn>
                                        <p:tgtEl>
                                          <p:spTgt spid="1016"/>
                                        </p:tgtEl>
                                        <p:attrNameLst>
                                          <p:attrName>style.visibility</p:attrName>
                                        </p:attrNameLst>
                                      </p:cBhvr>
                                      <p:to>
                                        <p:strVal val="visible"/>
                                      </p:to>
                                    </p:set>
                                    <p:animEffect filter="fade" transition="in">
                                      <p:cBhvr>
                                        <p:cTn dur="500"/>
                                        <p:tgtEl>
                                          <p:spTgt spid="10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4"/>
                                        </p:tgtEl>
                                        <p:attrNameLst>
                                          <p:attrName>style.visibility</p:attrName>
                                        </p:attrNameLst>
                                      </p:cBhvr>
                                      <p:to>
                                        <p:strVal val="visible"/>
                                      </p:to>
                                    </p:set>
                                    <p:animEffect filter="fade" transition="in">
                                      <p:cBhvr>
                                        <p:cTn dur="500"/>
                                        <p:tgtEl>
                                          <p:spTgt spid="1014"/>
                                        </p:tgtEl>
                                      </p:cBhvr>
                                    </p:animEffect>
                                  </p:childTnLst>
                                </p:cTn>
                              </p:par>
                              <p:par>
                                <p:cTn fill="hold" nodeType="withEffect" presetClass="entr" presetID="10" presetSubtype="0">
                                  <p:stCondLst>
                                    <p:cond delay="0"/>
                                  </p:stCondLst>
                                  <p:childTnLst>
                                    <p:set>
                                      <p:cBhvr>
                                        <p:cTn dur="1" fill="hold">
                                          <p:stCondLst>
                                            <p:cond delay="0"/>
                                          </p:stCondLst>
                                        </p:cTn>
                                        <p:tgtEl>
                                          <p:spTgt spid="1019"/>
                                        </p:tgtEl>
                                        <p:attrNameLst>
                                          <p:attrName>style.visibility</p:attrName>
                                        </p:attrNameLst>
                                      </p:cBhvr>
                                      <p:to>
                                        <p:strVal val="visible"/>
                                      </p:to>
                                    </p:set>
                                    <p:animEffect filter="fade" transition="in">
                                      <p:cBhvr>
                                        <p:cTn dur="500"/>
                                        <p:tgtEl>
                                          <p:spTgt spid="10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5"/>
                                        </p:tgtEl>
                                        <p:attrNameLst>
                                          <p:attrName>style.visibility</p:attrName>
                                        </p:attrNameLst>
                                      </p:cBhvr>
                                      <p:to>
                                        <p:strVal val="visible"/>
                                      </p:to>
                                    </p:set>
                                    <p:animEffect filter="fade" transition="in">
                                      <p:cBhvr>
                                        <p:cTn dur="500"/>
                                        <p:tgtEl>
                                          <p:spTgt spid="1015"/>
                                        </p:tgtEl>
                                      </p:cBhvr>
                                    </p:animEffect>
                                  </p:childTnLst>
                                </p:cTn>
                              </p:par>
                              <p:par>
                                <p:cTn fill="hold" nodeType="withEffect" presetClass="entr" presetID="10" presetSubtype="0">
                                  <p:stCondLst>
                                    <p:cond delay="0"/>
                                  </p:stCondLst>
                                  <p:childTnLst>
                                    <p:set>
                                      <p:cBhvr>
                                        <p:cTn dur="1" fill="hold">
                                          <p:stCondLst>
                                            <p:cond delay="0"/>
                                          </p:stCondLst>
                                        </p:cTn>
                                        <p:tgtEl>
                                          <p:spTgt spid="1018"/>
                                        </p:tgtEl>
                                        <p:attrNameLst>
                                          <p:attrName>style.visibility</p:attrName>
                                        </p:attrNameLst>
                                      </p:cBhvr>
                                      <p:to>
                                        <p:strVal val="visible"/>
                                      </p:to>
                                    </p:set>
                                    <p:animEffect filter="fade" transition="in">
                                      <p:cBhvr>
                                        <p:cTn dur="500"/>
                                        <p:tgtEl>
                                          <p:spTgt spid="10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37"/>
          <p:cNvSpPr txBox="1"/>
          <p:nvPr/>
        </p:nvSpPr>
        <p:spPr>
          <a:xfrm>
            <a:off x="676275" y="2266950"/>
            <a:ext cx="4311650" cy="7207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Cut:</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1. Blunting sharp edges</a:t>
            </a:r>
            <a:endParaRPr b="0" baseline="-25000" i="0" sz="1600" u="none">
              <a:solidFill>
                <a:srgbClr val="002060"/>
              </a:solidFill>
              <a:latin typeface="Arial"/>
              <a:ea typeface="Arial"/>
              <a:cs typeface="Arial"/>
              <a:sym typeface="Arial"/>
            </a:endParaRPr>
          </a:p>
          <a:p>
            <a:pPr indent="0" lvl="0" marL="0" marR="0" rtl="0" algn="l">
              <a:lnSpc>
                <a:spcPct val="100000"/>
              </a:lnSpc>
              <a:spcBef>
                <a:spcPts val="0"/>
              </a:spcBef>
              <a:spcAft>
                <a:spcPts val="0"/>
              </a:spcAft>
              <a:buNone/>
            </a:pPr>
            <a:r>
              <a:t/>
            </a:r>
            <a:endParaRPr b="0" baseline="-25000" i="0" sz="1600" u="none">
              <a:solidFill>
                <a:srgbClr val="002060"/>
              </a:solidFill>
              <a:latin typeface="Arial"/>
              <a:ea typeface="Arial"/>
              <a:cs typeface="Arial"/>
              <a:sym typeface="Arial"/>
            </a:endParaRPr>
          </a:p>
        </p:txBody>
      </p:sp>
      <p:sp>
        <p:nvSpPr>
          <p:cNvPr id="1031" name="Google Shape;1031;p37"/>
          <p:cNvSpPr txBox="1"/>
          <p:nvPr/>
        </p:nvSpPr>
        <p:spPr>
          <a:xfrm>
            <a:off x="700087" y="5851525"/>
            <a:ext cx="4327525" cy="349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1" i="0" lang="en-US" sz="1800" u="none">
                <a:solidFill>
                  <a:srgbClr val="002060"/>
                </a:solidFill>
                <a:latin typeface="Arial"/>
                <a:ea typeface="Arial"/>
                <a:cs typeface="Arial"/>
                <a:sym typeface="Arial"/>
              </a:rPr>
              <a:t>Documentation often without drawing</a:t>
            </a:r>
            <a:endParaRPr/>
          </a:p>
        </p:txBody>
      </p:sp>
      <p:pic>
        <p:nvPicPr>
          <p:cNvPr id="1032" name="Google Shape;1032;p37"/>
          <p:cNvPicPr preferRelativeResize="0"/>
          <p:nvPr/>
        </p:nvPicPr>
        <p:blipFill rotWithShape="1">
          <a:blip r:embed="rId3">
            <a:alphaModFix/>
          </a:blip>
          <a:srcRect b="0" l="0" r="0" t="0"/>
          <a:stretch/>
        </p:blipFill>
        <p:spPr>
          <a:xfrm>
            <a:off x="3694112" y="1476375"/>
            <a:ext cx="5637212" cy="4227512"/>
          </a:xfrm>
          <a:prstGeom prst="rect">
            <a:avLst/>
          </a:prstGeom>
          <a:noFill/>
          <a:ln>
            <a:noFill/>
          </a:ln>
        </p:spPr>
      </p:pic>
      <p:cxnSp>
        <p:nvCxnSpPr>
          <p:cNvPr id="1033" name="Google Shape;1033;p37"/>
          <p:cNvCxnSpPr/>
          <p:nvPr/>
        </p:nvCxnSpPr>
        <p:spPr>
          <a:xfrm>
            <a:off x="4117975" y="2498725"/>
            <a:ext cx="1858962" cy="704850"/>
          </a:xfrm>
          <a:prstGeom prst="straightConnector1">
            <a:avLst/>
          </a:prstGeom>
          <a:noFill/>
          <a:ln cap="flat" cmpd="sng" w="57150">
            <a:solidFill>
              <a:srgbClr val="FF0000"/>
            </a:solidFill>
            <a:prstDash val="solid"/>
            <a:miter lim="800000"/>
            <a:headEnd len="med" w="med" type="none"/>
            <a:tailEnd len="med" w="med" type="triangle"/>
          </a:ln>
        </p:spPr>
      </p:cxnSp>
      <p:cxnSp>
        <p:nvCxnSpPr>
          <p:cNvPr id="1034" name="Google Shape;1034;p37"/>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035" name="Google Shape;1035;p37"/>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036" name="Google Shape;1036;p37"/>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37/80</a:t>
            </a:r>
            <a:endParaRPr/>
          </a:p>
        </p:txBody>
      </p:sp>
      <p:cxnSp>
        <p:nvCxnSpPr>
          <p:cNvPr id="1037" name="Google Shape;1037;p37"/>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038" name="Google Shape;1038;p37"/>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1039" name="Google Shape;1039;p37"/>
          <p:cNvSpPr txBox="1"/>
          <p:nvPr/>
        </p:nvSpPr>
        <p:spPr>
          <a:xfrm>
            <a:off x="633412" y="1336675"/>
            <a:ext cx="3111500" cy="3794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60 Locksmith</a:t>
            </a:r>
            <a:endParaRPr/>
          </a:p>
        </p:txBody>
      </p:sp>
      <p:sp>
        <p:nvSpPr>
          <p:cNvPr id="1040" name="Google Shape;1040;p37"/>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500"/>
                                        <p:tgtEl>
                                          <p:spTgt spid="10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2"/>
                                        </p:tgtEl>
                                        <p:attrNameLst>
                                          <p:attrName>style.visibility</p:attrName>
                                        </p:attrNameLst>
                                      </p:cBhvr>
                                      <p:to>
                                        <p:strVal val="visible"/>
                                      </p:to>
                                    </p:set>
                                    <p:animEffect filter="fade" transition="in">
                                      <p:cBhvr>
                                        <p:cTn dur="500"/>
                                        <p:tgtEl>
                                          <p:spTgt spid="1032"/>
                                        </p:tgtEl>
                                      </p:cBhvr>
                                    </p:animEffect>
                                  </p:childTnLst>
                                </p:cTn>
                              </p:par>
                              <p:par>
                                <p:cTn fill="hold" nodeType="withEffect" presetClass="entr" presetID="10" presetSubtype="0">
                                  <p:stCondLst>
                                    <p:cond delay="0"/>
                                  </p:stCondLst>
                                  <p:childTnLst>
                                    <p:set>
                                      <p:cBhvr>
                                        <p:cTn dur="1" fill="hold">
                                          <p:stCondLst>
                                            <p:cond delay="0"/>
                                          </p:stCondLst>
                                        </p:cTn>
                                        <p:tgtEl>
                                          <p:spTgt spid="1033"/>
                                        </p:tgtEl>
                                        <p:attrNameLst>
                                          <p:attrName>style.visibility</p:attrName>
                                        </p:attrNameLst>
                                      </p:cBhvr>
                                      <p:to>
                                        <p:strVal val="visible"/>
                                      </p:to>
                                    </p:set>
                                    <p:animEffect filter="fade" transition="in">
                                      <p:cBhvr>
                                        <p:cTn dur="500"/>
                                        <p:tgtEl>
                                          <p:spTgt spid="103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30"/>
                                        </p:tgtEl>
                                        <p:attrNameLst>
                                          <p:attrName>style.visibility</p:attrName>
                                        </p:attrNameLst>
                                      </p:cBhvr>
                                      <p:to>
                                        <p:strVal val="visible"/>
                                      </p:to>
                                    </p:set>
                                    <p:animEffect filter="fade" transition="in">
                                      <p:cBhvr>
                                        <p:cTn dur="500"/>
                                        <p:tgtEl>
                                          <p:spTgt spid="10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1"/>
                                        </p:tgtEl>
                                        <p:attrNameLst>
                                          <p:attrName>style.visibility</p:attrName>
                                        </p:attrNameLst>
                                      </p:cBhvr>
                                      <p:to>
                                        <p:strVal val="visible"/>
                                      </p:to>
                                    </p:set>
                                    <p:animEffect filter="fade" transition="in">
                                      <p:cBhvr>
                                        <p:cTn dur="500"/>
                                        <p:tgtEl>
                                          <p:spTgt spid="10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pic>
        <p:nvPicPr>
          <p:cNvPr id="1045" name="Google Shape;1045;p38"/>
          <p:cNvPicPr preferRelativeResize="0"/>
          <p:nvPr/>
        </p:nvPicPr>
        <p:blipFill rotWithShape="1">
          <a:blip r:embed="rId3">
            <a:alphaModFix/>
          </a:blip>
          <a:srcRect b="44774" l="0" r="0" t="0"/>
          <a:stretch/>
        </p:blipFill>
        <p:spPr>
          <a:xfrm>
            <a:off x="4968875" y="1501775"/>
            <a:ext cx="4392612" cy="2565400"/>
          </a:xfrm>
          <a:prstGeom prst="rect">
            <a:avLst/>
          </a:prstGeom>
          <a:noFill/>
          <a:ln>
            <a:noFill/>
          </a:ln>
        </p:spPr>
      </p:pic>
      <p:sp>
        <p:nvSpPr>
          <p:cNvPr id="1046" name="Google Shape;1046;p38"/>
          <p:cNvSpPr txBox="1"/>
          <p:nvPr/>
        </p:nvSpPr>
        <p:spPr>
          <a:xfrm>
            <a:off x="701675" y="2211387"/>
            <a:ext cx="3330575" cy="54927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Cut:</a:t>
            </a:r>
            <a:endParaRPr/>
          </a:p>
          <a:p>
            <a:pPr indent="0" lvl="0" marL="0" marR="0" rtl="0" algn="l">
              <a:lnSpc>
                <a:spcPct val="93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1. Grinding ø28f7</a:t>
            </a:r>
            <a:endParaRPr/>
          </a:p>
        </p:txBody>
      </p:sp>
      <p:cxnSp>
        <p:nvCxnSpPr>
          <p:cNvPr id="1047" name="Google Shape;1047;p38"/>
          <p:cNvCxnSpPr/>
          <p:nvPr/>
        </p:nvCxnSpPr>
        <p:spPr>
          <a:xfrm flipH="1">
            <a:off x="6985000" y="1501775"/>
            <a:ext cx="179387" cy="693737"/>
          </a:xfrm>
          <a:prstGeom prst="straightConnector1">
            <a:avLst/>
          </a:prstGeom>
          <a:noFill/>
          <a:ln cap="flat" cmpd="sng" w="57150">
            <a:solidFill>
              <a:schemeClr val="accent1"/>
            </a:solidFill>
            <a:prstDash val="solid"/>
            <a:miter lim="800000"/>
            <a:headEnd len="med" w="med" type="none"/>
            <a:tailEnd len="med" w="med" type="triangle"/>
          </a:ln>
        </p:spPr>
      </p:cxnSp>
      <p:sp>
        <p:nvSpPr>
          <p:cNvPr id="1048" name="Google Shape;1048;p38"/>
          <p:cNvSpPr txBox="1"/>
          <p:nvPr/>
        </p:nvSpPr>
        <p:spPr>
          <a:xfrm>
            <a:off x="792162" y="3143250"/>
            <a:ext cx="4022725" cy="49212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Clamping in dead centres (+ driving centre)</a:t>
            </a:r>
            <a:endParaRPr/>
          </a:p>
          <a:p>
            <a:pPr indent="0" lvl="0" marL="0" marR="0" rtl="0" algn="l">
              <a:lnSpc>
                <a:spcPct val="93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Universal grinder RUP280</a:t>
            </a:r>
            <a:endParaRPr/>
          </a:p>
        </p:txBody>
      </p:sp>
      <p:pic>
        <p:nvPicPr>
          <p:cNvPr id="1049" name="Google Shape;1049;p38"/>
          <p:cNvPicPr preferRelativeResize="0"/>
          <p:nvPr/>
        </p:nvPicPr>
        <p:blipFill rotWithShape="1">
          <a:blip r:embed="rId4">
            <a:alphaModFix/>
          </a:blip>
          <a:srcRect b="0" l="0" r="0" t="0"/>
          <a:stretch/>
        </p:blipFill>
        <p:spPr>
          <a:xfrm>
            <a:off x="2427287" y="4090987"/>
            <a:ext cx="3127375" cy="2344737"/>
          </a:xfrm>
          <a:prstGeom prst="rect">
            <a:avLst/>
          </a:prstGeom>
          <a:noFill/>
          <a:ln>
            <a:noFill/>
          </a:ln>
        </p:spPr>
      </p:pic>
      <p:pic>
        <p:nvPicPr>
          <p:cNvPr id="1050" name="Google Shape;1050;p38"/>
          <p:cNvPicPr preferRelativeResize="0"/>
          <p:nvPr/>
        </p:nvPicPr>
        <p:blipFill rotWithShape="1">
          <a:blip r:embed="rId5">
            <a:alphaModFix/>
          </a:blip>
          <a:srcRect b="0" l="0" r="0" t="0"/>
          <a:stretch/>
        </p:blipFill>
        <p:spPr>
          <a:xfrm>
            <a:off x="6230937" y="4090987"/>
            <a:ext cx="3127375" cy="2344737"/>
          </a:xfrm>
          <a:prstGeom prst="rect">
            <a:avLst/>
          </a:prstGeom>
          <a:noFill/>
          <a:ln>
            <a:noFill/>
          </a:ln>
        </p:spPr>
      </p:pic>
      <p:cxnSp>
        <p:nvCxnSpPr>
          <p:cNvPr id="1051" name="Google Shape;1051;p38"/>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052" name="Google Shape;1052;p38"/>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053" name="Google Shape;1053;p38"/>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38/80</a:t>
            </a:r>
            <a:endParaRPr/>
          </a:p>
        </p:txBody>
      </p:sp>
      <p:cxnSp>
        <p:nvCxnSpPr>
          <p:cNvPr id="1054" name="Google Shape;1054;p38"/>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055" name="Google Shape;1055;p38"/>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Production task</a:t>
            </a:r>
            <a:endParaRPr/>
          </a:p>
        </p:txBody>
      </p:sp>
      <p:sp>
        <p:nvSpPr>
          <p:cNvPr id="1056" name="Google Shape;1056;p38"/>
          <p:cNvSpPr txBox="1"/>
          <p:nvPr/>
        </p:nvSpPr>
        <p:spPr>
          <a:xfrm>
            <a:off x="633412" y="1336675"/>
            <a:ext cx="3111500" cy="3794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70 Grinding</a:t>
            </a:r>
            <a:endParaRPr/>
          </a:p>
        </p:txBody>
      </p:sp>
      <p:sp>
        <p:nvSpPr>
          <p:cNvPr id="1057" name="Google Shape;1057;p38"/>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6"/>
                                        </p:tgtEl>
                                        <p:attrNameLst>
                                          <p:attrName>style.visibility</p:attrName>
                                        </p:attrNameLst>
                                      </p:cBhvr>
                                      <p:to>
                                        <p:strVal val="visible"/>
                                      </p:to>
                                    </p:set>
                                    <p:animEffect filter="fade" transition="in">
                                      <p:cBhvr>
                                        <p:cTn dur="500"/>
                                        <p:tgtEl>
                                          <p:spTgt spid="10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5"/>
                                        </p:tgtEl>
                                        <p:attrNameLst>
                                          <p:attrName>style.visibility</p:attrName>
                                        </p:attrNameLst>
                                      </p:cBhvr>
                                      <p:to>
                                        <p:strVal val="visible"/>
                                      </p:to>
                                    </p:set>
                                    <p:animEffect filter="fade" transition="in">
                                      <p:cBhvr>
                                        <p:cTn dur="500"/>
                                        <p:tgtEl>
                                          <p:spTgt spid="1045"/>
                                        </p:tgtEl>
                                      </p:cBhvr>
                                    </p:animEffect>
                                  </p:childTnLst>
                                </p:cTn>
                              </p:par>
                              <p:par>
                                <p:cTn fill="hold" nodeType="withEffect" presetClass="entr" presetID="10" presetSubtype="0">
                                  <p:stCondLst>
                                    <p:cond delay="0"/>
                                  </p:stCondLst>
                                  <p:childTnLst>
                                    <p:set>
                                      <p:cBhvr>
                                        <p:cTn dur="1" fill="hold">
                                          <p:stCondLst>
                                            <p:cond delay="0"/>
                                          </p:stCondLst>
                                        </p:cTn>
                                        <p:tgtEl>
                                          <p:spTgt spid="1047"/>
                                        </p:tgtEl>
                                        <p:attrNameLst>
                                          <p:attrName>style.visibility</p:attrName>
                                        </p:attrNameLst>
                                      </p:cBhvr>
                                      <p:to>
                                        <p:strVal val="visible"/>
                                      </p:to>
                                    </p:set>
                                    <p:animEffect filter="fade" transition="in">
                                      <p:cBhvr>
                                        <p:cTn dur="500"/>
                                        <p:tgtEl>
                                          <p:spTgt spid="104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46"/>
                                        </p:tgtEl>
                                        <p:attrNameLst>
                                          <p:attrName>style.visibility</p:attrName>
                                        </p:attrNameLst>
                                      </p:cBhvr>
                                      <p:to>
                                        <p:strVal val="visible"/>
                                      </p:to>
                                    </p:set>
                                    <p:animEffect filter="fade" transition="in">
                                      <p:cBhvr>
                                        <p:cTn dur="500"/>
                                        <p:tgtEl>
                                          <p:spTgt spid="104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049"/>
                                        </p:tgtEl>
                                        <p:attrNameLst>
                                          <p:attrName>style.visibility</p:attrName>
                                        </p:attrNameLst>
                                      </p:cBhvr>
                                      <p:to>
                                        <p:strVal val="visible"/>
                                      </p:to>
                                    </p:set>
                                    <p:animEffect filter="fade" transition="in">
                                      <p:cBhvr>
                                        <p:cTn dur="500"/>
                                        <p:tgtEl>
                                          <p:spTgt spid="1049"/>
                                        </p:tgtEl>
                                      </p:cBhvr>
                                    </p:animEffect>
                                  </p:childTnLst>
                                </p:cTn>
                              </p:par>
                              <p:par>
                                <p:cTn fill="hold" nodeType="with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500"/>
                                        <p:tgtEl>
                                          <p:spTgt spid="105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48"/>
                                        </p:tgtEl>
                                        <p:attrNameLst>
                                          <p:attrName>style.visibility</p:attrName>
                                        </p:attrNameLst>
                                      </p:cBhvr>
                                      <p:to>
                                        <p:strVal val="visible"/>
                                      </p:to>
                                    </p:set>
                                    <p:animEffect filter="fade" transition="in">
                                      <p:cBhvr>
                                        <p:cTn dur="500"/>
                                        <p:tgtEl>
                                          <p:spTgt spid="10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pic>
        <p:nvPicPr>
          <p:cNvPr id="1062" name="Google Shape;1062;p39"/>
          <p:cNvPicPr preferRelativeResize="0"/>
          <p:nvPr/>
        </p:nvPicPr>
        <p:blipFill rotWithShape="1">
          <a:blip r:embed="rId3">
            <a:alphaModFix/>
          </a:blip>
          <a:srcRect b="8624" l="10214" r="19235" t="7095"/>
          <a:stretch/>
        </p:blipFill>
        <p:spPr>
          <a:xfrm>
            <a:off x="7929562" y="3144837"/>
            <a:ext cx="1511300" cy="1355725"/>
          </a:xfrm>
          <a:prstGeom prst="rect">
            <a:avLst/>
          </a:prstGeom>
          <a:noFill/>
          <a:ln>
            <a:noFill/>
          </a:ln>
        </p:spPr>
      </p:pic>
      <p:pic>
        <p:nvPicPr>
          <p:cNvPr id="1063" name="Google Shape;1063;p39"/>
          <p:cNvPicPr preferRelativeResize="0"/>
          <p:nvPr/>
        </p:nvPicPr>
        <p:blipFill rotWithShape="1">
          <a:blip r:embed="rId4">
            <a:alphaModFix/>
          </a:blip>
          <a:srcRect b="0" l="0" r="0" t="0"/>
          <a:stretch/>
        </p:blipFill>
        <p:spPr>
          <a:xfrm>
            <a:off x="508000" y="1403350"/>
            <a:ext cx="2895600" cy="2170112"/>
          </a:xfrm>
          <a:prstGeom prst="rect">
            <a:avLst/>
          </a:prstGeom>
          <a:noFill/>
          <a:ln>
            <a:noFill/>
          </a:ln>
        </p:spPr>
      </p:pic>
      <p:pic>
        <p:nvPicPr>
          <p:cNvPr id="1064" name="Google Shape;1064;p39"/>
          <p:cNvPicPr preferRelativeResize="0"/>
          <p:nvPr/>
        </p:nvPicPr>
        <p:blipFill rotWithShape="1">
          <a:blip r:embed="rId5">
            <a:alphaModFix/>
          </a:blip>
          <a:srcRect b="0" l="0" r="0" t="0"/>
          <a:stretch/>
        </p:blipFill>
        <p:spPr>
          <a:xfrm>
            <a:off x="3486150" y="1403350"/>
            <a:ext cx="2894012" cy="2170112"/>
          </a:xfrm>
          <a:prstGeom prst="rect">
            <a:avLst/>
          </a:prstGeom>
          <a:noFill/>
          <a:ln>
            <a:noFill/>
          </a:ln>
        </p:spPr>
      </p:pic>
      <p:pic>
        <p:nvPicPr>
          <p:cNvPr id="1065" name="Google Shape;1065;p39"/>
          <p:cNvPicPr preferRelativeResize="0"/>
          <p:nvPr/>
        </p:nvPicPr>
        <p:blipFill rotWithShape="1">
          <a:blip r:embed="rId6">
            <a:alphaModFix/>
          </a:blip>
          <a:srcRect b="0" l="0" r="0" t="0"/>
          <a:stretch/>
        </p:blipFill>
        <p:spPr>
          <a:xfrm>
            <a:off x="508000" y="3995737"/>
            <a:ext cx="2895600" cy="2170112"/>
          </a:xfrm>
          <a:prstGeom prst="rect">
            <a:avLst/>
          </a:prstGeom>
          <a:noFill/>
          <a:ln>
            <a:noFill/>
          </a:ln>
        </p:spPr>
      </p:pic>
      <p:pic>
        <p:nvPicPr>
          <p:cNvPr id="1066" name="Google Shape;1066;p39"/>
          <p:cNvPicPr preferRelativeResize="0"/>
          <p:nvPr/>
        </p:nvPicPr>
        <p:blipFill rotWithShape="1">
          <a:blip r:embed="rId7">
            <a:alphaModFix/>
          </a:blip>
          <a:srcRect b="0" l="0" r="0" t="0"/>
          <a:stretch/>
        </p:blipFill>
        <p:spPr>
          <a:xfrm>
            <a:off x="3486150" y="3997325"/>
            <a:ext cx="2894012" cy="2168525"/>
          </a:xfrm>
          <a:prstGeom prst="rect">
            <a:avLst/>
          </a:prstGeom>
          <a:noFill/>
          <a:ln>
            <a:noFill/>
          </a:ln>
        </p:spPr>
      </p:pic>
      <p:pic>
        <p:nvPicPr>
          <p:cNvPr id="1067" name="Google Shape;1067;p39"/>
          <p:cNvPicPr preferRelativeResize="0"/>
          <p:nvPr/>
        </p:nvPicPr>
        <p:blipFill rotWithShape="1">
          <a:blip r:embed="rId8">
            <a:alphaModFix/>
          </a:blip>
          <a:srcRect b="18682" l="11481" r="0" t="0"/>
          <a:stretch/>
        </p:blipFill>
        <p:spPr>
          <a:xfrm>
            <a:off x="6580187" y="4787900"/>
            <a:ext cx="2420937" cy="1668462"/>
          </a:xfrm>
          <a:prstGeom prst="rect">
            <a:avLst/>
          </a:prstGeom>
          <a:noFill/>
          <a:ln>
            <a:noFill/>
          </a:ln>
        </p:spPr>
      </p:pic>
      <p:pic>
        <p:nvPicPr>
          <p:cNvPr id="1068" name="Google Shape;1068;p39"/>
          <p:cNvPicPr preferRelativeResize="0"/>
          <p:nvPr/>
        </p:nvPicPr>
        <p:blipFill rotWithShape="1">
          <a:blip r:embed="rId9">
            <a:alphaModFix/>
          </a:blip>
          <a:srcRect b="12625" l="0" r="0" t="28233"/>
          <a:stretch/>
        </p:blipFill>
        <p:spPr>
          <a:xfrm>
            <a:off x="6537325" y="1401762"/>
            <a:ext cx="2903537" cy="1289050"/>
          </a:xfrm>
          <a:prstGeom prst="rect">
            <a:avLst/>
          </a:prstGeom>
          <a:noFill/>
          <a:ln>
            <a:noFill/>
          </a:ln>
        </p:spPr>
      </p:pic>
      <p:sp>
        <p:nvSpPr>
          <p:cNvPr id="1069" name="Google Shape;1069;p39"/>
          <p:cNvSpPr txBox="1"/>
          <p:nvPr/>
        </p:nvSpPr>
        <p:spPr>
          <a:xfrm>
            <a:off x="490537" y="3630612"/>
            <a:ext cx="2478087" cy="32226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Shaft after operation 10</a:t>
            </a:r>
            <a:endParaRPr/>
          </a:p>
        </p:txBody>
      </p:sp>
      <p:sp>
        <p:nvSpPr>
          <p:cNvPr id="1070" name="Google Shape;1070;p39"/>
          <p:cNvSpPr txBox="1"/>
          <p:nvPr/>
        </p:nvSpPr>
        <p:spPr>
          <a:xfrm>
            <a:off x="444500" y="6196012"/>
            <a:ext cx="2478087" cy="32067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Shaft after operation 30</a:t>
            </a:r>
            <a:endParaRPr/>
          </a:p>
        </p:txBody>
      </p:sp>
      <p:sp>
        <p:nvSpPr>
          <p:cNvPr id="1071" name="Google Shape;1071;p39"/>
          <p:cNvSpPr txBox="1"/>
          <p:nvPr/>
        </p:nvSpPr>
        <p:spPr>
          <a:xfrm>
            <a:off x="6510337" y="2724150"/>
            <a:ext cx="2936875" cy="29210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400"/>
              <a:buFont typeface="Arial"/>
              <a:buNone/>
            </a:pPr>
            <a:r>
              <a:rPr b="1" i="0" lang="en-US" sz="1400" u="none">
                <a:solidFill>
                  <a:srgbClr val="002060"/>
                </a:solidFill>
                <a:latin typeface="Arial"/>
                <a:ea typeface="Arial"/>
                <a:cs typeface="Arial"/>
                <a:sym typeface="Arial"/>
              </a:rPr>
              <a:t>Shaft after operations: 50, 60, 70</a:t>
            </a:r>
            <a:endParaRPr/>
          </a:p>
        </p:txBody>
      </p:sp>
      <p:sp>
        <p:nvSpPr>
          <p:cNvPr id="1072" name="Google Shape;1072;p39"/>
          <p:cNvSpPr txBox="1"/>
          <p:nvPr/>
        </p:nvSpPr>
        <p:spPr>
          <a:xfrm>
            <a:off x="8166100" y="4467225"/>
            <a:ext cx="1384300" cy="32067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Centre drills</a:t>
            </a:r>
            <a:endParaRPr/>
          </a:p>
        </p:txBody>
      </p:sp>
      <p:sp>
        <p:nvSpPr>
          <p:cNvPr id="1073" name="Google Shape;1073;p39"/>
          <p:cNvSpPr txBox="1"/>
          <p:nvPr/>
        </p:nvSpPr>
        <p:spPr>
          <a:xfrm>
            <a:off x="6580187" y="4500562"/>
            <a:ext cx="1530350" cy="320675"/>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Dividing head</a:t>
            </a:r>
            <a:endParaRPr/>
          </a:p>
        </p:txBody>
      </p:sp>
      <p:sp>
        <p:nvSpPr>
          <p:cNvPr id="1074" name="Google Shape;1074;p39"/>
          <p:cNvSpPr txBox="1"/>
          <p:nvPr/>
        </p:nvSpPr>
        <p:spPr>
          <a:xfrm>
            <a:off x="3516312" y="3613150"/>
            <a:ext cx="2479675" cy="32226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Shaft after operation 20</a:t>
            </a:r>
            <a:endParaRPr/>
          </a:p>
        </p:txBody>
      </p:sp>
      <p:sp>
        <p:nvSpPr>
          <p:cNvPr id="1075" name="Google Shape;1075;p39"/>
          <p:cNvSpPr txBox="1"/>
          <p:nvPr/>
        </p:nvSpPr>
        <p:spPr>
          <a:xfrm>
            <a:off x="3521075" y="6170612"/>
            <a:ext cx="2478087"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Shaft after operation 40</a:t>
            </a:r>
            <a:endParaRPr/>
          </a:p>
        </p:txBody>
      </p:sp>
      <p:cxnSp>
        <p:nvCxnSpPr>
          <p:cNvPr id="1076" name="Google Shape;1076;p39"/>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077" name="Google Shape;1077;p39"/>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078" name="Google Shape;1078;p39"/>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39/80</a:t>
            </a:r>
            <a:endParaRPr/>
          </a:p>
        </p:txBody>
      </p:sp>
      <p:cxnSp>
        <p:nvCxnSpPr>
          <p:cNvPr id="1079" name="Google Shape;1079;p39"/>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080" name="Google Shape;1080;p39"/>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100"/>
              <a:buFont typeface="Arial"/>
              <a:buNone/>
            </a:pPr>
            <a:r>
              <a:t/>
            </a:r>
            <a:endParaRPr b="1" i="0" sz="11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Supplement</a:t>
            </a:r>
            <a:endParaRPr/>
          </a:p>
        </p:txBody>
      </p:sp>
      <p:sp>
        <p:nvSpPr>
          <p:cNvPr id="1081" name="Google Shape;1081;p39"/>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80"/>
                                        </p:tgtEl>
                                        <p:attrNameLst>
                                          <p:attrName>style.visibility</p:attrName>
                                        </p:attrNameLst>
                                      </p:cBhvr>
                                      <p:to>
                                        <p:strVal val="visible"/>
                                      </p:to>
                                    </p:set>
                                    <p:animEffect filter="fade" transition="in">
                                      <p:cBhvr>
                                        <p:cTn dur="500"/>
                                        <p:tgtEl>
                                          <p:spTgt spid="10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63"/>
                                        </p:tgtEl>
                                        <p:attrNameLst>
                                          <p:attrName>style.visibility</p:attrName>
                                        </p:attrNameLst>
                                      </p:cBhvr>
                                      <p:to>
                                        <p:strVal val="visible"/>
                                      </p:to>
                                    </p:set>
                                    <p:animEffect filter="fade" transition="in">
                                      <p:cBhvr>
                                        <p:cTn dur="500"/>
                                        <p:tgtEl>
                                          <p:spTgt spid="1063"/>
                                        </p:tgtEl>
                                      </p:cBhvr>
                                    </p:animEffect>
                                  </p:childTnLst>
                                </p:cTn>
                              </p:par>
                              <p:par>
                                <p:cTn fill="hold" nodeType="withEffect" presetClass="entr" presetID="10" presetSubtype="0">
                                  <p:stCondLst>
                                    <p:cond delay="0"/>
                                  </p:stCondLst>
                                  <p:childTnLst>
                                    <p:set>
                                      <p:cBhvr>
                                        <p:cTn dur="1" fill="hold">
                                          <p:stCondLst>
                                            <p:cond delay="0"/>
                                          </p:stCondLst>
                                        </p:cTn>
                                        <p:tgtEl>
                                          <p:spTgt spid="1069"/>
                                        </p:tgtEl>
                                        <p:attrNameLst>
                                          <p:attrName>style.visibility</p:attrName>
                                        </p:attrNameLst>
                                      </p:cBhvr>
                                      <p:to>
                                        <p:strVal val="visible"/>
                                      </p:to>
                                    </p:set>
                                    <p:animEffect filter="fade" transition="in">
                                      <p:cBhvr>
                                        <p:cTn dur="500"/>
                                        <p:tgtEl>
                                          <p:spTgt spid="1069"/>
                                        </p:tgtEl>
                                      </p:cBhvr>
                                    </p:animEffect>
                                  </p:childTnLst>
                                </p:cTn>
                              </p:par>
                              <p:par>
                                <p:cTn fill="hold" nodeType="with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500"/>
                                        <p:tgtEl>
                                          <p:spTgt spid="1062"/>
                                        </p:tgtEl>
                                      </p:cBhvr>
                                    </p:animEffect>
                                  </p:childTnLst>
                                </p:cTn>
                              </p:par>
                              <p:par>
                                <p:cTn fill="hold" nodeType="withEffect" presetClass="entr" presetID="10" presetSubtype="0">
                                  <p:stCondLst>
                                    <p:cond delay="0"/>
                                  </p:stCondLst>
                                  <p:childTnLst>
                                    <p:set>
                                      <p:cBhvr>
                                        <p:cTn dur="1" fill="hold">
                                          <p:stCondLst>
                                            <p:cond delay="0"/>
                                          </p:stCondLst>
                                        </p:cTn>
                                        <p:tgtEl>
                                          <p:spTgt spid="1064"/>
                                        </p:tgtEl>
                                        <p:attrNameLst>
                                          <p:attrName>style.visibility</p:attrName>
                                        </p:attrNameLst>
                                      </p:cBhvr>
                                      <p:to>
                                        <p:strVal val="visible"/>
                                      </p:to>
                                    </p:set>
                                    <p:animEffect filter="fade" transition="in">
                                      <p:cBhvr>
                                        <p:cTn dur="500"/>
                                        <p:tgtEl>
                                          <p:spTgt spid="1064"/>
                                        </p:tgtEl>
                                      </p:cBhvr>
                                    </p:animEffect>
                                  </p:childTnLst>
                                </p:cTn>
                              </p:par>
                              <p:par>
                                <p:cTn fill="hold" nodeType="withEffect" presetClass="entr" presetID="10" presetSubtype="0">
                                  <p:stCondLst>
                                    <p:cond delay="0"/>
                                  </p:stCondLst>
                                  <p:childTnLst>
                                    <p:set>
                                      <p:cBhvr>
                                        <p:cTn dur="1" fill="hold">
                                          <p:stCondLst>
                                            <p:cond delay="0"/>
                                          </p:stCondLst>
                                        </p:cTn>
                                        <p:tgtEl>
                                          <p:spTgt spid="1066"/>
                                        </p:tgtEl>
                                        <p:attrNameLst>
                                          <p:attrName>style.visibility</p:attrName>
                                        </p:attrNameLst>
                                      </p:cBhvr>
                                      <p:to>
                                        <p:strVal val="visible"/>
                                      </p:to>
                                    </p:set>
                                    <p:animEffect filter="fade" transition="in">
                                      <p:cBhvr>
                                        <p:cTn dur="500"/>
                                        <p:tgtEl>
                                          <p:spTgt spid="1066"/>
                                        </p:tgtEl>
                                      </p:cBhvr>
                                    </p:animEffect>
                                  </p:childTnLst>
                                </p:cTn>
                              </p:par>
                              <p:par>
                                <p:cTn fill="hold" nodeType="withEffect" presetClass="entr" presetID="10" presetSubtype="0">
                                  <p:stCondLst>
                                    <p:cond delay="0"/>
                                  </p:stCondLst>
                                  <p:childTnLst>
                                    <p:set>
                                      <p:cBhvr>
                                        <p:cTn dur="1" fill="hold">
                                          <p:stCondLst>
                                            <p:cond delay="0"/>
                                          </p:stCondLst>
                                        </p:cTn>
                                        <p:tgtEl>
                                          <p:spTgt spid="1067"/>
                                        </p:tgtEl>
                                        <p:attrNameLst>
                                          <p:attrName>style.visibility</p:attrName>
                                        </p:attrNameLst>
                                      </p:cBhvr>
                                      <p:to>
                                        <p:strVal val="visible"/>
                                      </p:to>
                                    </p:set>
                                    <p:animEffect filter="fade" transition="in">
                                      <p:cBhvr>
                                        <p:cTn dur="500"/>
                                        <p:tgtEl>
                                          <p:spTgt spid="1067"/>
                                        </p:tgtEl>
                                      </p:cBhvr>
                                    </p:animEffect>
                                  </p:childTnLst>
                                </p:cTn>
                              </p:par>
                              <p:par>
                                <p:cTn fill="hold" nodeType="withEffect" presetClass="entr" presetID="10" presetSubtype="0">
                                  <p:stCondLst>
                                    <p:cond delay="0"/>
                                  </p:stCondLst>
                                  <p:childTnLst>
                                    <p:set>
                                      <p:cBhvr>
                                        <p:cTn dur="1" fill="hold">
                                          <p:stCondLst>
                                            <p:cond delay="0"/>
                                          </p:stCondLst>
                                        </p:cTn>
                                        <p:tgtEl>
                                          <p:spTgt spid="1068"/>
                                        </p:tgtEl>
                                        <p:attrNameLst>
                                          <p:attrName>style.visibility</p:attrName>
                                        </p:attrNameLst>
                                      </p:cBhvr>
                                      <p:to>
                                        <p:strVal val="visible"/>
                                      </p:to>
                                    </p:set>
                                    <p:animEffect filter="fade" transition="in">
                                      <p:cBhvr>
                                        <p:cTn dur="500"/>
                                        <p:tgtEl>
                                          <p:spTgt spid="1068"/>
                                        </p:tgtEl>
                                      </p:cBhvr>
                                    </p:animEffect>
                                  </p:childTnLst>
                                </p:cTn>
                              </p:par>
                              <p:par>
                                <p:cTn fill="hold" nodeType="withEffect" presetClass="entr" presetID="10" presetSubtype="0">
                                  <p:stCondLst>
                                    <p:cond delay="0"/>
                                  </p:stCondLst>
                                  <p:childTnLst>
                                    <p:set>
                                      <p:cBhvr>
                                        <p:cTn dur="1" fill="hold">
                                          <p:stCondLst>
                                            <p:cond delay="0"/>
                                          </p:stCondLst>
                                        </p:cTn>
                                        <p:tgtEl>
                                          <p:spTgt spid="1071"/>
                                        </p:tgtEl>
                                        <p:attrNameLst>
                                          <p:attrName>style.visibility</p:attrName>
                                        </p:attrNameLst>
                                      </p:cBhvr>
                                      <p:to>
                                        <p:strVal val="visible"/>
                                      </p:to>
                                    </p:set>
                                    <p:animEffect filter="fade" transition="in">
                                      <p:cBhvr>
                                        <p:cTn dur="500"/>
                                        <p:tgtEl>
                                          <p:spTgt spid="1071"/>
                                        </p:tgtEl>
                                      </p:cBhvr>
                                    </p:animEffect>
                                  </p:childTnLst>
                                </p:cTn>
                              </p:par>
                              <p:par>
                                <p:cTn fill="hold" nodeType="with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500"/>
                                        <p:tgtEl>
                                          <p:spTgt spid="1072"/>
                                        </p:tgtEl>
                                      </p:cBhvr>
                                    </p:animEffect>
                                  </p:childTnLst>
                                </p:cTn>
                              </p:par>
                              <p:par>
                                <p:cTn fill="hold" nodeType="withEffect" presetClass="entr" presetID="10" presetSubtype="0">
                                  <p:stCondLst>
                                    <p:cond delay="0"/>
                                  </p:stCondLst>
                                  <p:childTnLst>
                                    <p:set>
                                      <p:cBhvr>
                                        <p:cTn dur="1" fill="hold">
                                          <p:stCondLst>
                                            <p:cond delay="0"/>
                                          </p:stCondLst>
                                        </p:cTn>
                                        <p:tgtEl>
                                          <p:spTgt spid="1073"/>
                                        </p:tgtEl>
                                        <p:attrNameLst>
                                          <p:attrName>style.visibility</p:attrName>
                                        </p:attrNameLst>
                                      </p:cBhvr>
                                      <p:to>
                                        <p:strVal val="visible"/>
                                      </p:to>
                                    </p:set>
                                    <p:animEffect filter="fade" transition="in">
                                      <p:cBhvr>
                                        <p:cTn dur="500"/>
                                        <p:tgtEl>
                                          <p:spTgt spid="1073"/>
                                        </p:tgtEl>
                                      </p:cBhvr>
                                    </p:animEffect>
                                  </p:childTnLst>
                                </p:cTn>
                              </p:par>
                              <p:par>
                                <p:cTn fill="hold" nodeType="withEffect" presetClass="entr" presetID="10" presetSubtype="0">
                                  <p:stCondLst>
                                    <p:cond delay="0"/>
                                  </p:stCondLst>
                                  <p:childTnLst>
                                    <p:set>
                                      <p:cBhvr>
                                        <p:cTn dur="1" fill="hold">
                                          <p:stCondLst>
                                            <p:cond delay="0"/>
                                          </p:stCondLst>
                                        </p:cTn>
                                        <p:tgtEl>
                                          <p:spTgt spid="1074"/>
                                        </p:tgtEl>
                                        <p:attrNameLst>
                                          <p:attrName>style.visibility</p:attrName>
                                        </p:attrNameLst>
                                      </p:cBhvr>
                                      <p:to>
                                        <p:strVal val="visible"/>
                                      </p:to>
                                    </p:set>
                                    <p:animEffect filter="fade" transition="in">
                                      <p:cBhvr>
                                        <p:cTn dur="500"/>
                                        <p:tgtEl>
                                          <p:spTgt spid="1074"/>
                                        </p:tgtEl>
                                      </p:cBhvr>
                                    </p:animEffect>
                                  </p:childTnLst>
                                </p:cTn>
                              </p:par>
                              <p:par>
                                <p:cTn fill="hold" nodeType="withEffect" presetClass="entr" presetID="10" presetSubtype="0">
                                  <p:stCondLst>
                                    <p:cond delay="0"/>
                                  </p:stCondLst>
                                  <p:childTnLst>
                                    <p:set>
                                      <p:cBhvr>
                                        <p:cTn dur="1" fill="hold">
                                          <p:stCondLst>
                                            <p:cond delay="0"/>
                                          </p:stCondLst>
                                        </p:cTn>
                                        <p:tgtEl>
                                          <p:spTgt spid="1075"/>
                                        </p:tgtEl>
                                        <p:attrNameLst>
                                          <p:attrName>style.visibility</p:attrName>
                                        </p:attrNameLst>
                                      </p:cBhvr>
                                      <p:to>
                                        <p:strVal val="visible"/>
                                      </p:to>
                                    </p:set>
                                    <p:animEffect filter="fade" transition="in">
                                      <p:cBhvr>
                                        <p:cTn dur="500"/>
                                        <p:tgtEl>
                                          <p:spTgt spid="1075"/>
                                        </p:tgtEl>
                                      </p:cBhvr>
                                    </p:animEffect>
                                  </p:childTnLst>
                                </p:cTn>
                              </p:par>
                              <p:par>
                                <p:cTn fill="hold" nodeType="withEffect" presetClass="entr" presetID="10" presetSubtype="0">
                                  <p:stCondLst>
                                    <p:cond delay="0"/>
                                  </p:stCondLst>
                                  <p:childTnLst>
                                    <p:set>
                                      <p:cBhvr>
                                        <p:cTn dur="1" fill="hold">
                                          <p:stCondLst>
                                            <p:cond delay="0"/>
                                          </p:stCondLst>
                                        </p:cTn>
                                        <p:tgtEl>
                                          <p:spTgt spid="1065"/>
                                        </p:tgtEl>
                                        <p:attrNameLst>
                                          <p:attrName>style.visibility</p:attrName>
                                        </p:attrNameLst>
                                      </p:cBhvr>
                                      <p:to>
                                        <p:strVal val="visible"/>
                                      </p:to>
                                    </p:set>
                                    <p:animEffect filter="fade" transition="in">
                                      <p:cBhvr>
                                        <p:cTn dur="500"/>
                                        <p:tgtEl>
                                          <p:spTgt spid="1065"/>
                                        </p:tgtEl>
                                      </p:cBhvr>
                                    </p:animEffect>
                                  </p:childTnLst>
                                </p:cTn>
                              </p:par>
                              <p:par>
                                <p:cTn fill="hold" nodeType="withEffect" presetClass="entr" presetID="10" presetSubtype="0">
                                  <p:stCondLst>
                                    <p:cond delay="0"/>
                                  </p:stCondLst>
                                  <p:childTnLst>
                                    <p:set>
                                      <p:cBhvr>
                                        <p:cTn dur="1" fill="hold">
                                          <p:stCondLst>
                                            <p:cond delay="0"/>
                                          </p:stCondLst>
                                        </p:cTn>
                                        <p:tgtEl>
                                          <p:spTgt spid="1070"/>
                                        </p:tgtEl>
                                        <p:attrNameLst>
                                          <p:attrName>style.visibility</p:attrName>
                                        </p:attrNameLst>
                                      </p:cBhvr>
                                      <p:to>
                                        <p:strVal val="visible"/>
                                      </p:to>
                                    </p:set>
                                    <p:animEffect filter="fade" transition="in">
                                      <p:cBhvr>
                                        <p:cTn dur="500"/>
                                        <p:tgtEl>
                                          <p:spTgt spid="10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
          <p:cNvSpPr txBox="1"/>
          <p:nvPr>
            <p:ph type="title"/>
          </p:nvPr>
        </p:nvSpPr>
        <p:spPr>
          <a:xfrm>
            <a:off x="503237" y="554037"/>
            <a:ext cx="8855075" cy="777875"/>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2400"/>
              <a:buNone/>
            </a:pPr>
            <a:r>
              <a:rPr b="1" i="0" lang="en-US" sz="2400" u="none">
                <a:solidFill>
                  <a:srgbClr val="002060"/>
                </a:solidFill>
                <a:latin typeface="Arial"/>
                <a:ea typeface="Arial"/>
                <a:cs typeface="Arial"/>
                <a:sym typeface="Arial"/>
              </a:rPr>
              <a:t>Production process and technological process:</a:t>
            </a:r>
            <a:br>
              <a:rPr b="1" i="0" lang="en-US" sz="2400" u="none">
                <a:solidFill>
                  <a:srgbClr val="002060"/>
                </a:solidFill>
                <a:latin typeface="Arial"/>
                <a:ea typeface="Arial"/>
                <a:cs typeface="Arial"/>
                <a:sym typeface="Arial"/>
              </a:rPr>
            </a:br>
            <a:r>
              <a:rPr b="1" i="0" lang="en-US" sz="2400" u="none">
                <a:solidFill>
                  <a:srgbClr val="002060"/>
                </a:solidFill>
                <a:latin typeface="Arial"/>
                <a:ea typeface="Arial"/>
                <a:cs typeface="Arial"/>
                <a:sym typeface="Arial"/>
              </a:rPr>
              <a:t>Introduction</a:t>
            </a:r>
            <a:endParaRPr/>
          </a:p>
        </p:txBody>
      </p:sp>
      <p:sp>
        <p:nvSpPr>
          <p:cNvPr id="430" name="Google Shape;430;p4"/>
          <p:cNvSpPr txBox="1"/>
          <p:nvPr/>
        </p:nvSpPr>
        <p:spPr>
          <a:xfrm>
            <a:off x="936625" y="1979612"/>
            <a:ext cx="7920037" cy="1008062"/>
          </a:xfrm>
          <a:prstGeom prst="rect">
            <a:avLst/>
          </a:prstGeom>
          <a:noFill/>
          <a:ln>
            <a:noFill/>
          </a:ln>
        </p:spPr>
        <p:txBody>
          <a:bodyPr anchorCtr="0" anchor="ctr" bIns="0" lIns="0" spcFirstLastPara="1" rIns="0" wrap="square" tIns="0">
            <a:noAutofit/>
          </a:bodyPr>
          <a:lstStyle/>
          <a:p>
            <a:pPr indent="0" lvl="0" marL="0" marR="0" rtl="0" algn="just">
              <a:lnSpc>
                <a:spcPct val="93000"/>
              </a:lnSpc>
              <a:spcBef>
                <a:spcPts val="0"/>
              </a:spcBef>
              <a:spcAft>
                <a:spcPts val="0"/>
              </a:spcAft>
              <a:buClr>
                <a:srgbClr val="002060"/>
              </a:buClr>
              <a:buSzPts val="2000"/>
              <a:buFont typeface="Arial"/>
              <a:buNone/>
            </a:pPr>
            <a:r>
              <a:rPr b="1" i="0" lang="en-US" sz="2000" u="none" cap="none" strike="noStrike">
                <a:solidFill>
                  <a:srgbClr val="002060"/>
                </a:solidFill>
                <a:latin typeface="Arial"/>
                <a:ea typeface="Arial"/>
                <a:cs typeface="Arial"/>
                <a:sym typeface="Arial"/>
              </a:rPr>
              <a:t>The production process </a:t>
            </a:r>
            <a:r>
              <a:rPr b="0" i="0" lang="en-US" sz="2000" u="none" cap="none" strike="noStrike">
                <a:solidFill>
                  <a:srgbClr val="002060"/>
                </a:solidFill>
                <a:latin typeface="Arial"/>
                <a:ea typeface="Arial"/>
                <a:cs typeface="Arial"/>
                <a:sym typeface="Arial"/>
              </a:rPr>
              <a:t>– is the entirety of activities aimed at transforming a human idea into a finished product.</a:t>
            </a:r>
            <a:endParaRPr/>
          </a:p>
        </p:txBody>
      </p:sp>
      <p:cxnSp>
        <p:nvCxnSpPr>
          <p:cNvPr id="431" name="Google Shape;431;p4"/>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432" name="Google Shape;432;p4"/>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Comparison of conventional and modern CNC technologies</a:t>
            </a:r>
            <a:endParaRPr/>
          </a:p>
        </p:txBody>
      </p:sp>
      <p:sp>
        <p:nvSpPr>
          <p:cNvPr id="433" name="Google Shape;433;p4"/>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 </a:t>
            </a:r>
            <a:endParaRPr/>
          </a:p>
        </p:txBody>
      </p:sp>
      <p:sp>
        <p:nvSpPr>
          <p:cNvPr id="434" name="Google Shape;434;p4"/>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4/80</a:t>
            </a:r>
            <a:endParaRPr/>
          </a:p>
        </p:txBody>
      </p:sp>
      <p:sp>
        <p:nvSpPr>
          <p:cNvPr id="435" name="Google Shape;435;p4"/>
          <p:cNvSpPr txBox="1"/>
          <p:nvPr/>
        </p:nvSpPr>
        <p:spPr>
          <a:xfrm>
            <a:off x="936625" y="3089275"/>
            <a:ext cx="7920037" cy="1152525"/>
          </a:xfrm>
          <a:prstGeom prst="rect">
            <a:avLst/>
          </a:prstGeom>
          <a:noFill/>
          <a:ln>
            <a:noFill/>
          </a:ln>
        </p:spPr>
        <p:txBody>
          <a:bodyPr anchorCtr="0" anchor="ctr" bIns="0" lIns="0" spcFirstLastPara="1" rIns="0" wrap="square" tIns="0">
            <a:noAutofit/>
          </a:bodyPr>
          <a:lstStyle/>
          <a:p>
            <a:pPr indent="0" lvl="0" marL="0" marR="0" rtl="0" algn="just">
              <a:lnSpc>
                <a:spcPct val="93000"/>
              </a:lnSpc>
              <a:spcBef>
                <a:spcPts val="0"/>
              </a:spcBef>
              <a:spcAft>
                <a:spcPts val="0"/>
              </a:spcAft>
              <a:buClr>
                <a:srgbClr val="002060"/>
              </a:buClr>
              <a:buSzPts val="2000"/>
              <a:buFont typeface="Arial"/>
              <a:buNone/>
            </a:pPr>
            <a:r>
              <a:rPr b="1" i="0" lang="en-US" sz="2000" u="none" cap="none" strike="noStrike">
                <a:solidFill>
                  <a:srgbClr val="002060"/>
                </a:solidFill>
                <a:latin typeface="Arial"/>
                <a:ea typeface="Arial"/>
                <a:cs typeface="Arial"/>
                <a:sym typeface="Arial"/>
              </a:rPr>
              <a:t>Technological process </a:t>
            </a:r>
            <a:r>
              <a:rPr b="0" i="0" lang="en-US" sz="2000" u="none" cap="none" strike="noStrike">
                <a:solidFill>
                  <a:srgbClr val="002060"/>
                </a:solidFill>
                <a:latin typeface="Arial"/>
                <a:ea typeface="Arial"/>
                <a:cs typeface="Arial"/>
                <a:sym typeface="Arial"/>
              </a:rPr>
              <a:t>– is a part of the production process, directly related to the change of shape, dimensions, surface quality and properties of individual machine parts. This is called technological process of the part.</a:t>
            </a:r>
            <a:endParaRPr/>
          </a:p>
        </p:txBody>
      </p:sp>
      <p:sp>
        <p:nvSpPr>
          <p:cNvPr id="436" name="Google Shape;436;p4"/>
          <p:cNvSpPr txBox="1"/>
          <p:nvPr/>
        </p:nvSpPr>
        <p:spPr>
          <a:xfrm>
            <a:off x="936625" y="4314825"/>
            <a:ext cx="7920037" cy="1265237"/>
          </a:xfrm>
          <a:prstGeom prst="rect">
            <a:avLst/>
          </a:prstGeom>
          <a:noFill/>
          <a:ln>
            <a:noFill/>
          </a:ln>
        </p:spPr>
        <p:txBody>
          <a:bodyPr anchorCtr="0" anchor="ctr" bIns="0" lIns="0" spcFirstLastPara="1" rIns="0" wrap="square" tIns="0">
            <a:noAutofit/>
          </a:bodyPr>
          <a:lstStyle/>
          <a:p>
            <a:pPr indent="0" lvl="0" marL="0" marR="0" rtl="0" algn="just">
              <a:lnSpc>
                <a:spcPct val="93000"/>
              </a:lnSpc>
              <a:spcBef>
                <a:spcPts val="0"/>
              </a:spcBef>
              <a:spcAft>
                <a:spcPts val="0"/>
              </a:spcAft>
              <a:buClr>
                <a:srgbClr val="002060"/>
              </a:buClr>
              <a:buSzPts val="2000"/>
              <a:buFont typeface="Arial"/>
              <a:buNone/>
            </a:pPr>
            <a:r>
              <a:rPr b="1" i="0" lang="en-US" sz="2000" u="none" cap="none" strike="noStrike">
                <a:solidFill>
                  <a:srgbClr val="002060"/>
                </a:solidFill>
                <a:latin typeface="Arial"/>
                <a:ea typeface="Arial"/>
                <a:cs typeface="Arial"/>
                <a:sym typeface="Arial"/>
              </a:rPr>
              <a:t>Technological process </a:t>
            </a:r>
            <a:r>
              <a:rPr b="0" i="0" lang="en-US" sz="2000" u="none" cap="none" strike="noStrike">
                <a:solidFill>
                  <a:srgbClr val="002060"/>
                </a:solidFill>
                <a:latin typeface="Arial"/>
                <a:ea typeface="Arial"/>
                <a:cs typeface="Arial"/>
                <a:sym typeface="Arial"/>
              </a:rPr>
              <a:t>– may involve combining these parts into a single whole, an assembly. We are talking then about the </a:t>
            </a:r>
            <a:r>
              <a:rPr b="0" i="0" lang="en-US" sz="2000" u="sng" cap="none" strike="noStrike">
                <a:solidFill>
                  <a:srgbClr val="002060"/>
                </a:solidFill>
                <a:latin typeface="Arial"/>
                <a:ea typeface="Arial"/>
                <a:cs typeface="Arial"/>
                <a:sym typeface="Arial"/>
              </a:rPr>
              <a:t>technological process of assembly</a:t>
            </a:r>
            <a:r>
              <a:rPr b="0" i="0" lang="en-US" sz="2000" u="none" cap="none" strike="noStrike">
                <a:solidFill>
                  <a:srgbClr val="002060"/>
                </a:solidFill>
                <a:latin typeface="Arial"/>
                <a:ea typeface="Arial"/>
                <a:cs typeface="Arial"/>
                <a:sym typeface="Arial"/>
              </a:rPr>
              <a:t>.</a:t>
            </a:r>
            <a:endParaRPr/>
          </a:p>
        </p:txBody>
      </p:sp>
      <p:cxnSp>
        <p:nvCxnSpPr>
          <p:cNvPr id="437" name="Google Shape;437;p4"/>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5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40"/>
          <p:cNvSpPr txBox="1"/>
          <p:nvPr/>
        </p:nvSpPr>
        <p:spPr>
          <a:xfrm>
            <a:off x="7083425" y="6419850"/>
            <a:ext cx="2346325" cy="519112"/>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88" name="Google Shape;1088;p40"/>
          <p:cNvSpPr txBox="1"/>
          <p:nvPr>
            <p:ph type="title"/>
          </p:nvPr>
        </p:nvSpPr>
        <p:spPr>
          <a:xfrm>
            <a:off x="601662" y="744537"/>
            <a:ext cx="8783637" cy="790575"/>
          </a:xfrm>
          <a:prstGeom prst="rect">
            <a:avLst/>
          </a:prstGeom>
          <a:noFill/>
          <a:ln>
            <a:noFill/>
          </a:ln>
        </p:spPr>
        <p:txBody>
          <a:bodyPr anchorCtr="0" anchor="ctr" bIns="0" lIns="0" spcFirstLastPara="1" rIns="0" wrap="square" tIns="24675">
            <a:noAutofit/>
          </a:bodyPr>
          <a:lstStyle/>
          <a:p>
            <a:pPr indent="0" lvl="0" marL="0" rtl="0" algn="l">
              <a:lnSpc>
                <a:spcPct val="93000"/>
              </a:lnSpc>
              <a:spcBef>
                <a:spcPts val="0"/>
              </a:spcBef>
              <a:spcAft>
                <a:spcPts val="0"/>
              </a:spcAft>
              <a:buSzPts val="2800"/>
              <a:buNone/>
            </a:pPr>
            <a:br>
              <a:rPr b="0" i="0" lang="en-US" sz="2800" u="none">
                <a:solidFill>
                  <a:srgbClr val="280099"/>
                </a:solidFill>
                <a:latin typeface="Arial"/>
                <a:ea typeface="Arial"/>
                <a:cs typeface="Arial"/>
                <a:sym typeface="Arial"/>
              </a:rPr>
            </a:br>
            <a:endParaRPr/>
          </a:p>
        </p:txBody>
      </p:sp>
      <p:sp>
        <p:nvSpPr>
          <p:cNvPr id="1089" name="Google Shape;1089;p40"/>
          <p:cNvSpPr txBox="1"/>
          <p:nvPr/>
        </p:nvSpPr>
        <p:spPr>
          <a:xfrm>
            <a:off x="7083425" y="6419850"/>
            <a:ext cx="2346325" cy="519112"/>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90" name="Google Shape;1090;p40"/>
          <p:cNvSpPr txBox="1"/>
          <p:nvPr/>
        </p:nvSpPr>
        <p:spPr>
          <a:xfrm>
            <a:off x="601662" y="744537"/>
            <a:ext cx="8783637" cy="790575"/>
          </a:xfrm>
          <a:prstGeom prst="rect">
            <a:avLst/>
          </a:prstGeom>
          <a:noFill/>
          <a:ln>
            <a:noFill/>
          </a:ln>
        </p:spPr>
        <p:txBody>
          <a:bodyPr anchorCtr="0" anchor="ctr" bIns="0" lIns="0" spcFirstLastPara="1" rIns="0" wrap="square" tIns="24675">
            <a:noAutofit/>
          </a:bodyPr>
          <a:lstStyle/>
          <a:p>
            <a:pPr indent="0" lvl="0" marL="0" marR="0" rtl="0" algn="l">
              <a:lnSpc>
                <a:spcPct val="93000"/>
              </a:lnSpc>
              <a:spcBef>
                <a:spcPts val="0"/>
              </a:spcBef>
              <a:spcAft>
                <a:spcPts val="0"/>
              </a:spcAft>
              <a:buClr>
                <a:srgbClr val="280099"/>
              </a:buClr>
              <a:buSzPts val="2800"/>
              <a:buFont typeface="Arial"/>
              <a:buNone/>
            </a:pPr>
            <a:br>
              <a:rPr b="0" i="0" lang="en-US" sz="2800" u="none">
                <a:solidFill>
                  <a:srgbClr val="280099"/>
                </a:solidFill>
                <a:latin typeface="Arial"/>
                <a:ea typeface="Arial"/>
                <a:cs typeface="Arial"/>
                <a:sym typeface="Arial"/>
              </a:rPr>
            </a:br>
            <a:endParaRPr/>
          </a:p>
        </p:txBody>
      </p:sp>
      <p:sp>
        <p:nvSpPr>
          <p:cNvPr id="1091" name="Google Shape;1091;p40"/>
          <p:cNvSpPr txBox="1"/>
          <p:nvPr/>
        </p:nvSpPr>
        <p:spPr>
          <a:xfrm>
            <a:off x="936625" y="1963737"/>
            <a:ext cx="8280400" cy="3313112"/>
          </a:xfrm>
          <a:prstGeom prst="rect">
            <a:avLst/>
          </a:prstGeom>
          <a:noFill/>
          <a:ln>
            <a:noFill/>
          </a:ln>
        </p:spPr>
        <p:txBody>
          <a:bodyPr anchorCtr="0" anchor="ctr" bIns="0" lIns="0" spcFirstLastPara="1" rIns="0" wrap="square" tIns="31750">
            <a:noAutofit/>
          </a:bodyPr>
          <a:lstStyle/>
          <a:p>
            <a:pPr indent="0" lvl="0" marL="0" marR="0" rtl="0" algn="ctr">
              <a:lnSpc>
                <a:spcPct val="93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Case study 2 </a:t>
            </a:r>
            <a:endParaRPr/>
          </a:p>
          <a:p>
            <a:pPr indent="0" lvl="0" marL="0" marR="0" rtl="0" algn="ctr">
              <a:lnSpc>
                <a:spcPct val="93000"/>
              </a:lnSpc>
              <a:spcBef>
                <a:spcPts val="0"/>
              </a:spcBef>
              <a:spcAft>
                <a:spcPts val="0"/>
              </a:spcAft>
              <a:buClr>
                <a:schemeClr val="dk1"/>
              </a:buClr>
              <a:buSzPts val="3200"/>
              <a:buFont typeface="Arial"/>
              <a:buNone/>
            </a:pPr>
            <a:r>
              <a:t/>
            </a:r>
            <a:endParaRPr b="1" i="0" sz="3200" u="none">
              <a:solidFill>
                <a:schemeClr val="dk1"/>
              </a:solidFill>
              <a:latin typeface="Arial"/>
              <a:ea typeface="Arial"/>
              <a:cs typeface="Arial"/>
              <a:sym typeface="Arial"/>
            </a:endParaRPr>
          </a:p>
          <a:p>
            <a:pPr indent="0" lvl="0" marL="0" marR="0" rtl="0" algn="ctr">
              <a:lnSpc>
                <a:spcPct val="93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Technological process design</a:t>
            </a:r>
            <a:endParaRPr/>
          </a:p>
          <a:p>
            <a:pPr indent="0" lvl="0" marL="0" marR="0" rtl="0" algn="ctr">
              <a:lnSpc>
                <a:spcPct val="93000"/>
              </a:lnSpc>
              <a:spcBef>
                <a:spcPts val="0"/>
              </a:spcBef>
              <a:spcAft>
                <a:spcPts val="0"/>
              </a:spcAft>
              <a:buClr>
                <a:schemeClr val="dk1"/>
              </a:buClr>
              <a:buSzPts val="3200"/>
              <a:buFont typeface="Arial"/>
              <a:buNone/>
            </a:pPr>
            <a:r>
              <a:t/>
            </a:r>
            <a:endParaRPr b="1" i="0" sz="3200" u="none">
              <a:solidFill>
                <a:schemeClr val="dk1"/>
              </a:solidFill>
              <a:latin typeface="Arial"/>
              <a:ea typeface="Arial"/>
              <a:cs typeface="Arial"/>
              <a:sym typeface="Arial"/>
            </a:endParaRPr>
          </a:p>
          <a:p>
            <a:pPr indent="0" lvl="0" marL="0" marR="0" rtl="0" algn="ctr">
              <a:lnSpc>
                <a:spcPct val="93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Comparative analysis of the use of conventional and CNC machine tools</a:t>
            </a:r>
            <a:endParaRPr/>
          </a:p>
        </p:txBody>
      </p:sp>
      <p:pic>
        <p:nvPicPr>
          <p:cNvPr id="1092" name="Google Shape;1092;p40"/>
          <p:cNvPicPr preferRelativeResize="0"/>
          <p:nvPr/>
        </p:nvPicPr>
        <p:blipFill rotWithShape="1">
          <a:blip r:embed="rId3">
            <a:alphaModFix/>
          </a:blip>
          <a:srcRect b="57620" l="27856" r="16426" t="27140"/>
          <a:stretch/>
        </p:blipFill>
        <p:spPr>
          <a:xfrm>
            <a:off x="503237" y="611187"/>
            <a:ext cx="8893175" cy="1368425"/>
          </a:xfrm>
          <a:prstGeom prst="rect">
            <a:avLst/>
          </a:prstGeom>
          <a:noFill/>
          <a:ln>
            <a:noFill/>
          </a:ln>
        </p:spPr>
      </p:pic>
      <p:pic>
        <p:nvPicPr>
          <p:cNvPr id="1093" name="Google Shape;1093;p40"/>
          <p:cNvPicPr preferRelativeResize="0"/>
          <p:nvPr/>
        </p:nvPicPr>
        <p:blipFill rotWithShape="1">
          <a:blip r:embed="rId3">
            <a:alphaModFix/>
          </a:blip>
          <a:srcRect b="16981" l="27856" r="16426" t="62312"/>
          <a:stretch/>
        </p:blipFill>
        <p:spPr>
          <a:xfrm>
            <a:off x="473075" y="5292725"/>
            <a:ext cx="9031287" cy="172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91"/>
                                        </p:tgtEl>
                                        <p:attrNameLst>
                                          <p:attrName>style.visibility</p:attrName>
                                        </p:attrNameLst>
                                      </p:cBhvr>
                                      <p:to>
                                        <p:strVal val="visible"/>
                                      </p:to>
                                    </p:set>
                                    <p:animEffect filter="fade" transition="in">
                                      <p:cBhvr>
                                        <p:cTn dur="500"/>
                                        <p:tgtEl>
                                          <p:spTgt spid="10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p41"/>
          <p:cNvSpPr txBox="1"/>
          <p:nvPr/>
        </p:nvSpPr>
        <p:spPr>
          <a:xfrm>
            <a:off x="863600" y="4256087"/>
            <a:ext cx="8353425" cy="132397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At the turn of the 1940s and 1950s, the first numerical control (NC) machines were created. The principle of their operation was the processing of input data in binary and pulse form into working movements. </a:t>
            </a:r>
            <a:endParaRPr/>
          </a:p>
        </p:txBody>
      </p:sp>
      <p:sp>
        <p:nvSpPr>
          <p:cNvPr id="1099" name="Google Shape;1099;p41"/>
          <p:cNvSpPr txBox="1"/>
          <p:nvPr/>
        </p:nvSpPr>
        <p:spPr>
          <a:xfrm>
            <a:off x="503237" y="554037"/>
            <a:ext cx="8855075" cy="77787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rgbClr val="002060"/>
              </a:buClr>
              <a:buSzPts val="2400"/>
              <a:buFont typeface="Arial"/>
              <a:buNone/>
            </a:pPr>
            <a:r>
              <a:rPr b="1" i="0" lang="en-US" sz="2400" u="none">
                <a:solidFill>
                  <a:srgbClr val="002060"/>
                </a:solidFill>
                <a:latin typeface="Arial"/>
                <a:ea typeface="Arial"/>
                <a:cs typeface="Arial"/>
                <a:sym typeface="Arial"/>
              </a:rPr>
              <a:t>TP design. Comparative analysis of the use of conventional and CNC machine tools: Introduction</a:t>
            </a:r>
            <a:endParaRPr/>
          </a:p>
        </p:txBody>
      </p:sp>
      <p:cxnSp>
        <p:nvCxnSpPr>
          <p:cNvPr id="1100" name="Google Shape;1100;p41"/>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01" name="Google Shape;1101;p41"/>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102" name="Google Shape;1102;p41"/>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41/80</a:t>
            </a:r>
            <a:endParaRPr/>
          </a:p>
        </p:txBody>
      </p:sp>
      <p:cxnSp>
        <p:nvCxnSpPr>
          <p:cNvPr id="1103" name="Google Shape;1103;p41"/>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04" name="Google Shape;1104;p41"/>
          <p:cNvSpPr txBox="1"/>
          <p:nvPr/>
        </p:nvSpPr>
        <p:spPr>
          <a:xfrm>
            <a:off x="863600" y="1474787"/>
            <a:ext cx="8353425" cy="1016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Taking into account the conventional method of machining, the time of using the machine tool during the technological operation is approx. 30%. </a:t>
            </a:r>
            <a:endParaRPr/>
          </a:p>
        </p:txBody>
      </p:sp>
      <p:sp>
        <p:nvSpPr>
          <p:cNvPr id="1105" name="Google Shape;1105;p41"/>
          <p:cNvSpPr txBox="1"/>
          <p:nvPr/>
        </p:nvSpPr>
        <p:spPr>
          <a:xfrm>
            <a:off x="863600" y="2640012"/>
            <a:ext cx="8353425" cy="7080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Most of the time is consumed by auxiliary activities, such as clamping and unfastening the workpiece, moving the tool in and out. </a:t>
            </a:r>
            <a:endParaRPr/>
          </a:p>
        </p:txBody>
      </p:sp>
      <p:sp>
        <p:nvSpPr>
          <p:cNvPr id="1106" name="Google Shape;1106;p41"/>
          <p:cNvSpPr txBox="1"/>
          <p:nvPr/>
        </p:nvSpPr>
        <p:spPr>
          <a:xfrm>
            <a:off x="863600" y="3432175"/>
            <a:ext cx="8353425" cy="7080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Thanks to automation, these times can be reduced by up to 80%, which improves efficiency, especially with a large production program. </a:t>
            </a:r>
            <a:endParaRPr/>
          </a:p>
        </p:txBody>
      </p:sp>
      <p:sp>
        <p:nvSpPr>
          <p:cNvPr id="1107" name="Google Shape;1107;p41"/>
          <p:cNvSpPr txBox="1"/>
          <p:nvPr/>
        </p:nvSpPr>
        <p:spPr>
          <a:xfrm>
            <a:off x="863600" y="5651500"/>
            <a:ext cx="8353425" cy="7080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The development of technology resulted in further automation in the form of CNC machine tools.</a:t>
            </a:r>
            <a:endParaRPr/>
          </a:p>
        </p:txBody>
      </p:sp>
      <p:sp>
        <p:nvSpPr>
          <p:cNvPr id="1108" name="Google Shape;1108;p41"/>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99"/>
                                        </p:tgtEl>
                                        <p:attrNameLst>
                                          <p:attrName>style.visibility</p:attrName>
                                        </p:attrNameLst>
                                      </p:cBhvr>
                                      <p:to>
                                        <p:strVal val="visible"/>
                                      </p:to>
                                    </p:set>
                                    <p:animEffect filter="fade" transition="in">
                                      <p:cBhvr>
                                        <p:cTn dur="500"/>
                                        <p:tgtEl>
                                          <p:spTgt spid="10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4"/>
                                        </p:tgtEl>
                                        <p:attrNameLst>
                                          <p:attrName>style.visibility</p:attrName>
                                        </p:attrNameLst>
                                      </p:cBhvr>
                                      <p:to>
                                        <p:strVal val="visible"/>
                                      </p:to>
                                    </p:set>
                                    <p:animEffect filter="fade" transition="in">
                                      <p:cBhvr>
                                        <p:cTn dur="500"/>
                                        <p:tgtEl>
                                          <p:spTgt spid="1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5"/>
                                        </p:tgtEl>
                                        <p:attrNameLst>
                                          <p:attrName>style.visibility</p:attrName>
                                        </p:attrNameLst>
                                      </p:cBhvr>
                                      <p:to>
                                        <p:strVal val="visible"/>
                                      </p:to>
                                    </p:set>
                                    <p:animEffect filter="fade" transition="in">
                                      <p:cBhvr>
                                        <p:cTn dur="500"/>
                                        <p:tgtEl>
                                          <p:spTgt spid="1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6"/>
                                        </p:tgtEl>
                                        <p:attrNameLst>
                                          <p:attrName>style.visibility</p:attrName>
                                        </p:attrNameLst>
                                      </p:cBhvr>
                                      <p:to>
                                        <p:strVal val="visible"/>
                                      </p:to>
                                    </p:set>
                                    <p:animEffect filter="fade" transition="in">
                                      <p:cBhvr>
                                        <p:cTn dur="500"/>
                                        <p:tgtEl>
                                          <p:spTgt spid="11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8"/>
                                        </p:tgtEl>
                                        <p:attrNameLst>
                                          <p:attrName>style.visibility</p:attrName>
                                        </p:attrNameLst>
                                      </p:cBhvr>
                                      <p:to>
                                        <p:strVal val="visible"/>
                                      </p:to>
                                    </p:set>
                                    <p:animEffect filter="fade" transition="in">
                                      <p:cBhvr>
                                        <p:cTn dur="500"/>
                                        <p:tgtEl>
                                          <p:spTgt spid="10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7"/>
                                        </p:tgtEl>
                                        <p:attrNameLst>
                                          <p:attrName>style.visibility</p:attrName>
                                        </p:attrNameLst>
                                      </p:cBhvr>
                                      <p:to>
                                        <p:strVal val="visible"/>
                                      </p:to>
                                    </p:set>
                                    <p:animEffect filter="fade" transition="in">
                                      <p:cBhvr>
                                        <p:cTn dur="500"/>
                                        <p:tgtEl>
                                          <p:spTgt spid="1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cxnSp>
        <p:nvCxnSpPr>
          <p:cNvPr id="1113" name="Google Shape;1113;p42"/>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14" name="Google Shape;1114;p42"/>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115" name="Google Shape;1115;p42"/>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42/80</a:t>
            </a:r>
            <a:endParaRPr/>
          </a:p>
        </p:txBody>
      </p:sp>
      <p:cxnSp>
        <p:nvCxnSpPr>
          <p:cNvPr id="1116" name="Google Shape;1116;p42"/>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17" name="Google Shape;1117;p42"/>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CNC – Computerized Numerical Control</a:t>
            </a:r>
            <a:endParaRPr/>
          </a:p>
        </p:txBody>
      </p:sp>
      <p:sp>
        <p:nvSpPr>
          <p:cNvPr id="1118" name="Google Shape;1118;p42"/>
          <p:cNvSpPr txBox="1"/>
          <p:nvPr/>
        </p:nvSpPr>
        <p:spPr>
          <a:xfrm>
            <a:off x="863600" y="1474787"/>
            <a:ext cx="8353425" cy="7080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Numerical control systems, equipped with a freely programmable microcomputer, which can be programmed and activated interactively.</a:t>
            </a:r>
            <a:endParaRPr/>
          </a:p>
        </p:txBody>
      </p:sp>
      <p:sp>
        <p:nvSpPr>
          <p:cNvPr id="1119" name="Google Shape;1119;p42"/>
          <p:cNvSpPr txBox="1"/>
          <p:nvPr/>
        </p:nvSpPr>
        <p:spPr>
          <a:xfrm>
            <a:off x="863600" y="2222500"/>
            <a:ext cx="8353425" cy="4000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The basic functions of CNC systems include:</a:t>
            </a:r>
            <a:endParaRPr/>
          </a:p>
        </p:txBody>
      </p:sp>
      <p:sp>
        <p:nvSpPr>
          <p:cNvPr id="1120" name="Google Shape;1120;p42"/>
          <p:cNvSpPr txBox="1"/>
          <p:nvPr/>
        </p:nvSpPr>
        <p:spPr>
          <a:xfrm>
            <a:off x="863600" y="2652712"/>
            <a:ext cx="8353425" cy="1938337"/>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support for a graphical monitor, which displays NC programs (numerical control), database of tools and cutting parameters, user interfaces, and simulation verifies the correctness of the program operation (visualization of cutting tools and their movement trajectories, and in the case of coordinate measuring machines, location and movement of the measuring head)</a:t>
            </a:r>
            <a:endParaRPr/>
          </a:p>
        </p:txBody>
      </p:sp>
      <p:sp>
        <p:nvSpPr>
          <p:cNvPr id="1121" name="Google Shape;1121;p42"/>
          <p:cNvSpPr txBox="1"/>
          <p:nvPr/>
        </p:nvSpPr>
        <p:spPr>
          <a:xfrm>
            <a:off x="873125" y="4716462"/>
            <a:ext cx="8353425" cy="70802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integration with other computer systems through typical communication interfaces</a:t>
            </a:r>
            <a:endParaRPr/>
          </a:p>
        </p:txBody>
      </p:sp>
      <p:sp>
        <p:nvSpPr>
          <p:cNvPr id="1122" name="Google Shape;1122;p42"/>
          <p:cNvSpPr txBox="1"/>
          <p:nvPr/>
        </p:nvSpPr>
        <p:spPr>
          <a:xfrm>
            <a:off x="873125" y="5508625"/>
            <a:ext cx="8353425" cy="70802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correction of the trajectory of the tool movement parameters near corners, machined pockets and sharp edges</a:t>
            </a:r>
            <a:endParaRPr/>
          </a:p>
        </p:txBody>
      </p:sp>
      <p:sp>
        <p:nvSpPr>
          <p:cNvPr id="1123" name="Google Shape;1123;p42"/>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7"/>
                                        </p:tgtEl>
                                        <p:attrNameLst>
                                          <p:attrName>style.visibility</p:attrName>
                                        </p:attrNameLst>
                                      </p:cBhvr>
                                      <p:to>
                                        <p:strVal val="visible"/>
                                      </p:to>
                                    </p:set>
                                    <p:animEffect filter="fade" transition="in">
                                      <p:cBhvr>
                                        <p:cTn dur="500"/>
                                        <p:tgtEl>
                                          <p:spTgt spid="1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500"/>
                                        <p:tgtEl>
                                          <p:spTgt spid="1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500"/>
                                        <p:tgtEl>
                                          <p:spTgt spid="1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0"/>
                                        </p:tgtEl>
                                        <p:attrNameLst>
                                          <p:attrName>style.visibility</p:attrName>
                                        </p:attrNameLst>
                                      </p:cBhvr>
                                      <p:to>
                                        <p:strVal val="visible"/>
                                      </p:to>
                                    </p:set>
                                    <p:animEffect filter="fade" transition="in">
                                      <p:cBhvr>
                                        <p:cTn dur="500"/>
                                        <p:tgtEl>
                                          <p:spTgt spid="1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1"/>
                                        </p:tgtEl>
                                        <p:attrNameLst>
                                          <p:attrName>style.visibility</p:attrName>
                                        </p:attrNameLst>
                                      </p:cBhvr>
                                      <p:to>
                                        <p:strVal val="visible"/>
                                      </p:to>
                                    </p:set>
                                    <p:animEffect filter="fade" transition="in">
                                      <p:cBhvr>
                                        <p:cTn dur="500"/>
                                        <p:tgtEl>
                                          <p:spTgt spid="1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500"/>
                                        <p:tgtEl>
                                          <p:spTgt spid="1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cxnSp>
        <p:nvCxnSpPr>
          <p:cNvPr id="1128" name="Google Shape;1128;p43"/>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29" name="Google Shape;1129;p43"/>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130" name="Google Shape;1130;p43"/>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43/80</a:t>
            </a:r>
            <a:endParaRPr/>
          </a:p>
        </p:txBody>
      </p:sp>
      <p:cxnSp>
        <p:nvCxnSpPr>
          <p:cNvPr id="1131" name="Google Shape;1131;p43"/>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32" name="Google Shape;1132;p43"/>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CNC – Computerized Numerical Control</a:t>
            </a:r>
            <a:endParaRPr/>
          </a:p>
        </p:txBody>
      </p:sp>
      <p:sp>
        <p:nvSpPr>
          <p:cNvPr id="1133" name="Google Shape;1133;p43"/>
          <p:cNvSpPr txBox="1"/>
          <p:nvPr/>
        </p:nvSpPr>
        <p:spPr>
          <a:xfrm>
            <a:off x="863600" y="1474787"/>
            <a:ext cx="8353425" cy="7080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Numerical control systems, equipped with a freely programmable microcomputer, which can be programmed and activated interactively.</a:t>
            </a:r>
            <a:endParaRPr/>
          </a:p>
        </p:txBody>
      </p:sp>
      <p:sp>
        <p:nvSpPr>
          <p:cNvPr id="1134" name="Google Shape;1134;p43"/>
          <p:cNvSpPr txBox="1"/>
          <p:nvPr/>
        </p:nvSpPr>
        <p:spPr>
          <a:xfrm>
            <a:off x="863600" y="2222500"/>
            <a:ext cx="8353425" cy="4000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The basic functions of CNC systems include:</a:t>
            </a:r>
            <a:endParaRPr/>
          </a:p>
        </p:txBody>
      </p:sp>
      <p:sp>
        <p:nvSpPr>
          <p:cNvPr id="1135" name="Google Shape;1135;p43"/>
          <p:cNvSpPr txBox="1"/>
          <p:nvPr/>
        </p:nvSpPr>
        <p:spPr>
          <a:xfrm>
            <a:off x="863600" y="2771775"/>
            <a:ext cx="8353425" cy="70802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compensation of measurement errors and thermal deformations of the functional systems of the machine tool</a:t>
            </a:r>
            <a:endParaRPr/>
          </a:p>
        </p:txBody>
      </p:sp>
      <p:sp>
        <p:nvSpPr>
          <p:cNvPr id="1136" name="Google Shape;1136;p43"/>
          <p:cNvSpPr txBox="1"/>
          <p:nvPr/>
        </p:nvSpPr>
        <p:spPr>
          <a:xfrm>
            <a:off x="876300" y="3667125"/>
            <a:ext cx="8353425" cy="40005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coding the position of tools in the magazine and their replacement</a:t>
            </a:r>
            <a:endParaRPr/>
          </a:p>
        </p:txBody>
      </p:sp>
      <p:sp>
        <p:nvSpPr>
          <p:cNvPr id="1137" name="Google Shape;1137;p43"/>
          <p:cNvSpPr txBox="1"/>
          <p:nvPr/>
        </p:nvSpPr>
        <p:spPr>
          <a:xfrm>
            <a:off x="876300" y="4244975"/>
            <a:ext cx="8353425" cy="70802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creating a machine tool protocol - automatic diagnostics and supervision of the machine tool.</a:t>
            </a:r>
            <a:endParaRPr/>
          </a:p>
        </p:txBody>
      </p:sp>
      <p:sp>
        <p:nvSpPr>
          <p:cNvPr id="1138" name="Google Shape;1138;p43"/>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32"/>
                                        </p:tgtEl>
                                        <p:attrNameLst>
                                          <p:attrName>style.visibility</p:attrName>
                                        </p:attrNameLst>
                                      </p:cBhvr>
                                      <p:to>
                                        <p:strVal val="visible"/>
                                      </p:to>
                                    </p:set>
                                    <p:animEffect filter="fade" transition="in">
                                      <p:cBhvr>
                                        <p:cTn dur="500"/>
                                        <p:tgtEl>
                                          <p:spTgt spid="1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500"/>
                                        <p:tgtEl>
                                          <p:spTgt spid="1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500"/>
                                        <p:tgtEl>
                                          <p:spTgt spid="1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5"/>
                                        </p:tgtEl>
                                        <p:attrNameLst>
                                          <p:attrName>style.visibility</p:attrName>
                                        </p:attrNameLst>
                                      </p:cBhvr>
                                      <p:to>
                                        <p:strVal val="visible"/>
                                      </p:to>
                                    </p:set>
                                    <p:animEffect filter="fade" transition="in">
                                      <p:cBhvr>
                                        <p:cTn dur="500"/>
                                        <p:tgtEl>
                                          <p:spTgt spid="1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6"/>
                                        </p:tgtEl>
                                        <p:attrNameLst>
                                          <p:attrName>style.visibility</p:attrName>
                                        </p:attrNameLst>
                                      </p:cBhvr>
                                      <p:to>
                                        <p:strVal val="visible"/>
                                      </p:to>
                                    </p:set>
                                    <p:animEffect filter="fade" transition="in">
                                      <p:cBhvr>
                                        <p:cTn dur="500"/>
                                        <p:tgtEl>
                                          <p:spTgt spid="1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7"/>
                                        </p:tgtEl>
                                        <p:attrNameLst>
                                          <p:attrName>style.visibility</p:attrName>
                                        </p:attrNameLst>
                                      </p:cBhvr>
                                      <p:to>
                                        <p:strVal val="visible"/>
                                      </p:to>
                                    </p:set>
                                    <p:animEffect filter="fade" transition="in">
                                      <p:cBhvr>
                                        <p:cTn dur="500"/>
                                        <p:tgtEl>
                                          <p:spTgt spid="1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cxnSp>
        <p:nvCxnSpPr>
          <p:cNvPr id="1143" name="Google Shape;1143;p44"/>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44" name="Google Shape;1144;p44"/>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145" name="Google Shape;1145;p44"/>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44/80</a:t>
            </a:r>
            <a:endParaRPr/>
          </a:p>
        </p:txBody>
      </p:sp>
      <p:cxnSp>
        <p:nvCxnSpPr>
          <p:cNvPr id="1146" name="Google Shape;1146;p44"/>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47" name="Google Shape;1147;p44"/>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Programming of the CNC machine tools</a:t>
            </a:r>
            <a:endParaRPr/>
          </a:p>
        </p:txBody>
      </p:sp>
      <p:sp>
        <p:nvSpPr>
          <p:cNvPr id="1148" name="Google Shape;1148;p44"/>
          <p:cNvSpPr txBox="1"/>
          <p:nvPr/>
        </p:nvSpPr>
        <p:spPr>
          <a:xfrm>
            <a:off x="863600" y="1474787"/>
            <a:ext cx="8353425" cy="40163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CNC machine tools can be programmed: </a:t>
            </a:r>
            <a:endParaRPr/>
          </a:p>
        </p:txBody>
      </p:sp>
      <p:sp>
        <p:nvSpPr>
          <p:cNvPr id="1149" name="Google Shape;1149;p44"/>
          <p:cNvSpPr txBox="1"/>
          <p:nvPr/>
        </p:nvSpPr>
        <p:spPr>
          <a:xfrm>
            <a:off x="863600" y="2222500"/>
            <a:ext cx="8353425" cy="101600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manually - the preparation of the program for machining takes place directly on the machine tool by the operator - for programming the machining of simple parts </a:t>
            </a:r>
            <a:endParaRPr/>
          </a:p>
        </p:txBody>
      </p:sp>
      <p:sp>
        <p:nvSpPr>
          <p:cNvPr id="1150" name="Google Shape;1150;p44"/>
          <p:cNvSpPr txBox="1"/>
          <p:nvPr/>
        </p:nvSpPr>
        <p:spPr>
          <a:xfrm>
            <a:off x="876300" y="3667125"/>
            <a:ext cx="8353425" cy="70802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machine - where the machining program is written in the form of a specialized symbolic language </a:t>
            </a:r>
            <a:endParaRPr/>
          </a:p>
        </p:txBody>
      </p:sp>
      <p:sp>
        <p:nvSpPr>
          <p:cNvPr id="1151" name="Google Shape;1151;p44"/>
          <p:cNvSpPr txBox="1"/>
          <p:nvPr/>
        </p:nvSpPr>
        <p:spPr>
          <a:xfrm>
            <a:off x="876300" y="4787900"/>
            <a:ext cx="8353425" cy="708025"/>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CAD / CAM - which allows you to generate the NC code based on the digital model of the object and convert it into the tool path.</a:t>
            </a:r>
            <a:endParaRPr/>
          </a:p>
        </p:txBody>
      </p:sp>
      <p:sp>
        <p:nvSpPr>
          <p:cNvPr id="1152" name="Google Shape;1152;p44"/>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500"/>
                                        <p:tgtEl>
                                          <p:spTgt spid="11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500"/>
                                        <p:tgtEl>
                                          <p:spTgt spid="1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500"/>
                                        <p:tgtEl>
                                          <p:spTgt spid="1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0"/>
                                        </p:tgtEl>
                                        <p:attrNameLst>
                                          <p:attrName>style.visibility</p:attrName>
                                        </p:attrNameLst>
                                      </p:cBhvr>
                                      <p:to>
                                        <p:strVal val="visible"/>
                                      </p:to>
                                    </p:set>
                                    <p:animEffect filter="fade" transition="in">
                                      <p:cBhvr>
                                        <p:cTn dur="500"/>
                                        <p:tgtEl>
                                          <p:spTgt spid="1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1"/>
                                        </p:tgtEl>
                                        <p:attrNameLst>
                                          <p:attrName>style.visibility</p:attrName>
                                        </p:attrNameLst>
                                      </p:cBhvr>
                                      <p:to>
                                        <p:strVal val="visible"/>
                                      </p:to>
                                    </p:set>
                                    <p:animEffect filter="fade" transition="in">
                                      <p:cBhvr>
                                        <p:cTn dur="500"/>
                                        <p:tgtEl>
                                          <p:spTgt spid="1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cxnSp>
        <p:nvCxnSpPr>
          <p:cNvPr id="1157" name="Google Shape;1157;p45"/>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58" name="Google Shape;1158;p45"/>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159" name="Google Shape;1159;p45"/>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45/80</a:t>
            </a:r>
            <a:endParaRPr/>
          </a:p>
        </p:txBody>
      </p:sp>
      <p:cxnSp>
        <p:nvCxnSpPr>
          <p:cNvPr id="1160" name="Google Shape;1160;p45"/>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61" name="Google Shape;1161;p45"/>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Selected features of NC / CNC machine tools</a:t>
            </a:r>
            <a:endParaRPr/>
          </a:p>
        </p:txBody>
      </p:sp>
      <p:sp>
        <p:nvSpPr>
          <p:cNvPr id="1162" name="Google Shape;1162;p45"/>
          <p:cNvSpPr txBox="1"/>
          <p:nvPr/>
        </p:nvSpPr>
        <p:spPr>
          <a:xfrm>
            <a:off x="863600" y="1692275"/>
            <a:ext cx="8494712" cy="4000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Selected features of NC / CNC machine tools can be classified as follows: </a:t>
            </a:r>
            <a:endParaRPr/>
          </a:p>
        </p:txBody>
      </p:sp>
      <p:sp>
        <p:nvSpPr>
          <p:cNvPr id="1163" name="Google Shape;1163;p45"/>
          <p:cNvSpPr txBox="1"/>
          <p:nvPr/>
        </p:nvSpPr>
        <p:spPr>
          <a:xfrm>
            <a:off x="863600" y="2411412"/>
            <a:ext cx="8353425" cy="40005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Each axis has its own drive </a:t>
            </a:r>
            <a:endParaRPr/>
          </a:p>
        </p:txBody>
      </p:sp>
      <p:sp>
        <p:nvSpPr>
          <p:cNvPr id="1164" name="Google Shape;1164;p45"/>
          <p:cNvSpPr txBox="1"/>
          <p:nvPr/>
        </p:nvSpPr>
        <p:spPr>
          <a:xfrm>
            <a:off x="876300" y="2843212"/>
            <a:ext cx="8353425" cy="40005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The speed and feed can be adjusted steplessly</a:t>
            </a:r>
            <a:endParaRPr/>
          </a:p>
        </p:txBody>
      </p:sp>
      <p:sp>
        <p:nvSpPr>
          <p:cNvPr id="1165" name="Google Shape;1165;p45"/>
          <p:cNvSpPr txBox="1"/>
          <p:nvPr/>
        </p:nvSpPr>
        <p:spPr>
          <a:xfrm>
            <a:off x="876300" y="3275012"/>
            <a:ext cx="8353425" cy="401637"/>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Compact design with closed work space </a:t>
            </a:r>
            <a:endParaRPr/>
          </a:p>
        </p:txBody>
      </p:sp>
      <p:sp>
        <p:nvSpPr>
          <p:cNvPr id="1166" name="Google Shape;1166;p45"/>
          <p:cNvSpPr txBox="1"/>
          <p:nvPr/>
        </p:nvSpPr>
        <p:spPr>
          <a:xfrm>
            <a:off x="865187" y="3700462"/>
            <a:ext cx="8353425" cy="40005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Automatic tool change from the tool magazine</a:t>
            </a:r>
            <a:endParaRPr/>
          </a:p>
        </p:txBody>
      </p:sp>
      <p:sp>
        <p:nvSpPr>
          <p:cNvPr id="1167" name="Google Shape;1167;p45"/>
          <p:cNvSpPr txBox="1"/>
          <p:nvPr/>
        </p:nvSpPr>
        <p:spPr>
          <a:xfrm>
            <a:off x="877887" y="4132262"/>
            <a:ext cx="8353425" cy="40005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Automatic item exchange</a:t>
            </a:r>
            <a:endParaRPr/>
          </a:p>
        </p:txBody>
      </p:sp>
      <p:sp>
        <p:nvSpPr>
          <p:cNvPr id="1168" name="Google Shape;1168;p45"/>
          <p:cNvSpPr txBox="1"/>
          <p:nvPr/>
        </p:nvSpPr>
        <p:spPr>
          <a:xfrm>
            <a:off x="877887" y="4564062"/>
            <a:ext cx="8353425" cy="40005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Automated workpiece measurement </a:t>
            </a:r>
            <a:endParaRPr/>
          </a:p>
        </p:txBody>
      </p:sp>
      <p:sp>
        <p:nvSpPr>
          <p:cNvPr id="1169" name="Google Shape;1169;p45"/>
          <p:cNvSpPr txBox="1"/>
          <p:nvPr/>
        </p:nvSpPr>
        <p:spPr>
          <a:xfrm>
            <a:off x="877887" y="5003800"/>
            <a:ext cx="8353425" cy="40005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Automatic chip removal </a:t>
            </a:r>
            <a:endParaRPr/>
          </a:p>
        </p:txBody>
      </p:sp>
      <p:sp>
        <p:nvSpPr>
          <p:cNvPr id="1170" name="Google Shape;1170;p45"/>
          <p:cNvSpPr txBox="1"/>
          <p:nvPr/>
        </p:nvSpPr>
        <p:spPr>
          <a:xfrm>
            <a:off x="877887" y="5395912"/>
            <a:ext cx="8353425" cy="40005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2060"/>
              </a:buClr>
              <a:buSzPts val="2000"/>
              <a:buFont typeface="Arial"/>
              <a:buChar char="•"/>
            </a:pPr>
            <a:r>
              <a:rPr b="0" i="0" lang="en-US" sz="2000" u="none">
                <a:solidFill>
                  <a:srgbClr val="002060"/>
                </a:solidFill>
                <a:latin typeface="Arial"/>
                <a:ea typeface="Arial"/>
                <a:cs typeface="Arial"/>
                <a:sym typeface="Arial"/>
              </a:rPr>
              <a:t>High power and high processing speeds.</a:t>
            </a:r>
            <a:endParaRPr/>
          </a:p>
        </p:txBody>
      </p:sp>
      <p:sp>
        <p:nvSpPr>
          <p:cNvPr id="1171" name="Google Shape;1171;p45"/>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1"/>
                                        </p:tgtEl>
                                        <p:attrNameLst>
                                          <p:attrName>style.visibility</p:attrName>
                                        </p:attrNameLst>
                                      </p:cBhvr>
                                      <p:to>
                                        <p:strVal val="visible"/>
                                      </p:to>
                                    </p:set>
                                    <p:animEffect filter="fade" transition="in">
                                      <p:cBhvr>
                                        <p:cTn dur="500"/>
                                        <p:tgtEl>
                                          <p:spTgt spid="1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2"/>
                                        </p:tgtEl>
                                        <p:attrNameLst>
                                          <p:attrName>style.visibility</p:attrName>
                                        </p:attrNameLst>
                                      </p:cBhvr>
                                      <p:to>
                                        <p:strVal val="visible"/>
                                      </p:to>
                                    </p:set>
                                    <p:animEffect filter="fade" transition="in">
                                      <p:cBhvr>
                                        <p:cTn dur="500"/>
                                        <p:tgtEl>
                                          <p:spTgt spid="1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3"/>
                                        </p:tgtEl>
                                        <p:attrNameLst>
                                          <p:attrName>style.visibility</p:attrName>
                                        </p:attrNameLst>
                                      </p:cBhvr>
                                      <p:to>
                                        <p:strVal val="visible"/>
                                      </p:to>
                                    </p:set>
                                    <p:animEffect filter="fade" transition="in">
                                      <p:cBhvr>
                                        <p:cTn dur="500"/>
                                        <p:tgtEl>
                                          <p:spTgt spid="1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4"/>
                                        </p:tgtEl>
                                        <p:attrNameLst>
                                          <p:attrName>style.visibility</p:attrName>
                                        </p:attrNameLst>
                                      </p:cBhvr>
                                      <p:to>
                                        <p:strVal val="visible"/>
                                      </p:to>
                                    </p:set>
                                    <p:animEffect filter="fade" transition="in">
                                      <p:cBhvr>
                                        <p:cTn dur="500"/>
                                        <p:tgtEl>
                                          <p:spTgt spid="1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5"/>
                                        </p:tgtEl>
                                        <p:attrNameLst>
                                          <p:attrName>style.visibility</p:attrName>
                                        </p:attrNameLst>
                                      </p:cBhvr>
                                      <p:to>
                                        <p:strVal val="visible"/>
                                      </p:to>
                                    </p:set>
                                    <p:animEffect filter="fade" transition="in">
                                      <p:cBhvr>
                                        <p:cTn dur="500"/>
                                        <p:tgtEl>
                                          <p:spTgt spid="11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6"/>
                                        </p:tgtEl>
                                        <p:attrNameLst>
                                          <p:attrName>style.visibility</p:attrName>
                                        </p:attrNameLst>
                                      </p:cBhvr>
                                      <p:to>
                                        <p:strVal val="visible"/>
                                      </p:to>
                                    </p:set>
                                    <p:animEffect filter="fade" transition="in">
                                      <p:cBhvr>
                                        <p:cTn dur="500"/>
                                        <p:tgtEl>
                                          <p:spTgt spid="1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7"/>
                                        </p:tgtEl>
                                        <p:attrNameLst>
                                          <p:attrName>style.visibility</p:attrName>
                                        </p:attrNameLst>
                                      </p:cBhvr>
                                      <p:to>
                                        <p:strVal val="visible"/>
                                      </p:to>
                                    </p:set>
                                    <p:animEffect filter="fade" transition="in">
                                      <p:cBhvr>
                                        <p:cTn dur="500"/>
                                        <p:tgtEl>
                                          <p:spTgt spid="1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8"/>
                                        </p:tgtEl>
                                        <p:attrNameLst>
                                          <p:attrName>style.visibility</p:attrName>
                                        </p:attrNameLst>
                                      </p:cBhvr>
                                      <p:to>
                                        <p:strVal val="visible"/>
                                      </p:to>
                                    </p:set>
                                    <p:animEffect filter="fade" transition="in">
                                      <p:cBhvr>
                                        <p:cTn dur="500"/>
                                        <p:tgtEl>
                                          <p:spTgt spid="1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9"/>
                                        </p:tgtEl>
                                        <p:attrNameLst>
                                          <p:attrName>style.visibility</p:attrName>
                                        </p:attrNameLst>
                                      </p:cBhvr>
                                      <p:to>
                                        <p:strVal val="visible"/>
                                      </p:to>
                                    </p:set>
                                    <p:animEffect filter="fade" transition="in">
                                      <p:cBhvr>
                                        <p:cTn dur="500"/>
                                        <p:tgtEl>
                                          <p:spTgt spid="1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0"/>
                                        </p:tgtEl>
                                        <p:attrNameLst>
                                          <p:attrName>style.visibility</p:attrName>
                                        </p:attrNameLst>
                                      </p:cBhvr>
                                      <p:to>
                                        <p:strVal val="visible"/>
                                      </p:to>
                                    </p:set>
                                    <p:animEffect filter="fade" transition="in">
                                      <p:cBhvr>
                                        <p:cTn dur="500"/>
                                        <p:tgtEl>
                                          <p:spTgt spid="1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pic>
        <p:nvPicPr>
          <p:cNvPr id="1176" name="Google Shape;1176;p46"/>
          <p:cNvPicPr preferRelativeResize="0"/>
          <p:nvPr/>
        </p:nvPicPr>
        <p:blipFill rotWithShape="1">
          <a:blip r:embed="rId3">
            <a:alphaModFix/>
          </a:blip>
          <a:srcRect b="0" l="0" r="0" t="0"/>
          <a:stretch/>
        </p:blipFill>
        <p:spPr>
          <a:xfrm>
            <a:off x="647700" y="1835150"/>
            <a:ext cx="3386137" cy="4513262"/>
          </a:xfrm>
          <a:prstGeom prst="rect">
            <a:avLst/>
          </a:prstGeom>
          <a:noFill/>
          <a:ln>
            <a:noFill/>
          </a:ln>
        </p:spPr>
      </p:pic>
      <p:pic>
        <p:nvPicPr>
          <p:cNvPr id="1177" name="Google Shape;1177;p46"/>
          <p:cNvPicPr preferRelativeResize="0"/>
          <p:nvPr/>
        </p:nvPicPr>
        <p:blipFill rotWithShape="1">
          <a:blip r:embed="rId4">
            <a:alphaModFix/>
          </a:blip>
          <a:srcRect b="0" l="0" r="0" t="0"/>
          <a:stretch/>
        </p:blipFill>
        <p:spPr>
          <a:xfrm>
            <a:off x="4248150" y="3668712"/>
            <a:ext cx="2016125" cy="2687637"/>
          </a:xfrm>
          <a:prstGeom prst="rect">
            <a:avLst/>
          </a:prstGeom>
          <a:noFill/>
          <a:ln>
            <a:noFill/>
          </a:ln>
        </p:spPr>
      </p:pic>
      <p:pic>
        <p:nvPicPr>
          <p:cNvPr id="1178" name="Google Shape;1178;p46"/>
          <p:cNvPicPr preferRelativeResize="0"/>
          <p:nvPr/>
        </p:nvPicPr>
        <p:blipFill rotWithShape="1">
          <a:blip r:embed="rId5">
            <a:alphaModFix/>
          </a:blip>
          <a:srcRect b="0" l="0" r="0" t="0"/>
          <a:stretch/>
        </p:blipFill>
        <p:spPr>
          <a:xfrm>
            <a:off x="5834062" y="1463675"/>
            <a:ext cx="3382962" cy="2536825"/>
          </a:xfrm>
          <a:prstGeom prst="rect">
            <a:avLst/>
          </a:prstGeom>
          <a:noFill/>
          <a:ln>
            <a:noFill/>
          </a:ln>
        </p:spPr>
      </p:pic>
      <p:cxnSp>
        <p:nvCxnSpPr>
          <p:cNvPr id="1179" name="Google Shape;1179;p46"/>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80" name="Google Shape;1180;p46"/>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181" name="Google Shape;1181;p46"/>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46/80</a:t>
            </a:r>
            <a:endParaRPr/>
          </a:p>
        </p:txBody>
      </p:sp>
      <p:cxnSp>
        <p:nvCxnSpPr>
          <p:cNvPr id="1182" name="Google Shape;1182;p46"/>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83" name="Google Shape;1183;p46"/>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Examples of CNC machine tools</a:t>
            </a:r>
            <a:endParaRPr/>
          </a:p>
        </p:txBody>
      </p:sp>
      <p:sp>
        <p:nvSpPr>
          <p:cNvPr id="1184" name="Google Shape;1184;p46"/>
          <p:cNvSpPr txBox="1"/>
          <p:nvPr/>
        </p:nvSpPr>
        <p:spPr>
          <a:xfrm>
            <a:off x="647700" y="1403350"/>
            <a:ext cx="3386137" cy="4000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Milling center VF2</a:t>
            </a:r>
            <a:endParaRPr/>
          </a:p>
        </p:txBody>
      </p:sp>
      <p:sp>
        <p:nvSpPr>
          <p:cNvPr id="1185" name="Google Shape;1185;p46"/>
          <p:cNvSpPr txBox="1"/>
          <p:nvPr/>
        </p:nvSpPr>
        <p:spPr>
          <a:xfrm>
            <a:off x="5829300" y="4129087"/>
            <a:ext cx="3390900" cy="40005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ST20 lathe center</a:t>
            </a:r>
            <a:endParaRPr/>
          </a:p>
        </p:txBody>
      </p:sp>
      <p:sp>
        <p:nvSpPr>
          <p:cNvPr id="1186" name="Google Shape;1186;p46"/>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3"/>
                                        </p:tgtEl>
                                        <p:attrNameLst>
                                          <p:attrName>style.visibility</p:attrName>
                                        </p:attrNameLst>
                                      </p:cBhvr>
                                      <p:to>
                                        <p:strVal val="visible"/>
                                      </p:to>
                                    </p:set>
                                    <p:animEffect filter="fade" transition="in">
                                      <p:cBhvr>
                                        <p:cTn dur="500"/>
                                        <p:tgtEl>
                                          <p:spTgt spid="1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4"/>
                                        </p:tgtEl>
                                        <p:attrNameLst>
                                          <p:attrName>style.visibility</p:attrName>
                                        </p:attrNameLst>
                                      </p:cBhvr>
                                      <p:to>
                                        <p:strVal val="visible"/>
                                      </p:to>
                                    </p:set>
                                    <p:animEffect filter="fade" transition="in">
                                      <p:cBhvr>
                                        <p:cTn dur="500"/>
                                        <p:tgtEl>
                                          <p:spTgt spid="118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500"/>
                                        <p:tgtEl>
                                          <p:spTgt spid="1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5"/>
                                        </p:tgtEl>
                                        <p:attrNameLst>
                                          <p:attrName>style.visibility</p:attrName>
                                        </p:attrNameLst>
                                      </p:cBhvr>
                                      <p:to>
                                        <p:strVal val="visible"/>
                                      </p:to>
                                    </p:set>
                                    <p:animEffect filter="fade" transition="in">
                                      <p:cBhvr>
                                        <p:cTn dur="500"/>
                                        <p:tgtEl>
                                          <p:spTgt spid="118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500"/>
                                        <p:tgtEl>
                                          <p:spTgt spid="1178"/>
                                        </p:tgtEl>
                                      </p:cBhvr>
                                    </p:animEffect>
                                  </p:childTnLst>
                                </p:cTn>
                              </p:par>
                              <p:par>
                                <p:cTn fill="hold" nodeType="with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500"/>
                                        <p:tgtEl>
                                          <p:spTgt spid="1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pic>
        <p:nvPicPr>
          <p:cNvPr id="1191" name="Google Shape;1191;p47"/>
          <p:cNvPicPr preferRelativeResize="0"/>
          <p:nvPr/>
        </p:nvPicPr>
        <p:blipFill rotWithShape="1">
          <a:blip r:embed="rId3">
            <a:alphaModFix/>
          </a:blip>
          <a:srcRect b="0" l="0" r="0" t="0"/>
          <a:stretch/>
        </p:blipFill>
        <p:spPr>
          <a:xfrm>
            <a:off x="4895850" y="1584325"/>
            <a:ext cx="4391025" cy="4645025"/>
          </a:xfrm>
          <a:prstGeom prst="rect">
            <a:avLst/>
          </a:prstGeom>
          <a:noFill/>
          <a:ln>
            <a:noFill/>
          </a:ln>
        </p:spPr>
      </p:pic>
      <p:cxnSp>
        <p:nvCxnSpPr>
          <p:cNvPr id="1192" name="Google Shape;1192;p47"/>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93" name="Google Shape;1193;p47"/>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194" name="Google Shape;1194;p47"/>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47/80</a:t>
            </a:r>
            <a:endParaRPr/>
          </a:p>
        </p:txBody>
      </p:sp>
      <p:cxnSp>
        <p:nvCxnSpPr>
          <p:cNvPr id="1195" name="Google Shape;1195;p47"/>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196" name="Google Shape;1196;p47"/>
          <p:cNvSpPr txBox="1"/>
          <p:nvPr/>
        </p:nvSpPr>
        <p:spPr>
          <a:xfrm>
            <a:off x="503237" y="611187"/>
            <a:ext cx="8929687" cy="7080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Production task B.</a:t>
            </a:r>
            <a:endParaRPr/>
          </a:p>
          <a:p>
            <a:pPr indent="0" lvl="0" marL="0" marR="0" rtl="0" algn="just">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Comparative analysis of the use of conventional and CNC machine tools</a:t>
            </a:r>
            <a:endParaRPr/>
          </a:p>
        </p:txBody>
      </p:sp>
      <p:sp>
        <p:nvSpPr>
          <p:cNvPr id="1197" name="Google Shape;1197;p47"/>
          <p:cNvSpPr txBox="1"/>
          <p:nvPr/>
        </p:nvSpPr>
        <p:spPr>
          <a:xfrm>
            <a:off x="647700" y="1403350"/>
            <a:ext cx="4248150" cy="4000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Part the same like in „Case study 1”</a:t>
            </a:r>
            <a:endParaRPr/>
          </a:p>
        </p:txBody>
      </p:sp>
      <p:sp>
        <p:nvSpPr>
          <p:cNvPr id="1198" name="Google Shape;1198;p47"/>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6"/>
                                        </p:tgtEl>
                                        <p:attrNameLst>
                                          <p:attrName>style.visibility</p:attrName>
                                        </p:attrNameLst>
                                      </p:cBhvr>
                                      <p:to>
                                        <p:strVal val="visible"/>
                                      </p:to>
                                    </p:set>
                                    <p:animEffect filter="fade" transition="in">
                                      <p:cBhvr>
                                        <p:cTn dur="500"/>
                                        <p:tgtEl>
                                          <p:spTgt spid="1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7"/>
                                        </p:tgtEl>
                                        <p:attrNameLst>
                                          <p:attrName>style.visibility</p:attrName>
                                        </p:attrNameLst>
                                      </p:cBhvr>
                                      <p:to>
                                        <p:strVal val="visible"/>
                                      </p:to>
                                    </p:set>
                                    <p:animEffect filter="fade" transition="in">
                                      <p:cBhvr>
                                        <p:cTn dur="500"/>
                                        <p:tgtEl>
                                          <p:spTgt spid="119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91"/>
                                        </p:tgtEl>
                                        <p:attrNameLst>
                                          <p:attrName>style.visibility</p:attrName>
                                        </p:attrNameLst>
                                      </p:cBhvr>
                                      <p:to>
                                        <p:strVal val="visible"/>
                                      </p:to>
                                    </p:set>
                                    <p:animEffect filter="fade" transition="in">
                                      <p:cBhvr>
                                        <p:cTn dur="500"/>
                                        <p:tgtEl>
                                          <p:spTgt spid="1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48"/>
          <p:cNvSpPr txBox="1"/>
          <p:nvPr/>
        </p:nvSpPr>
        <p:spPr>
          <a:xfrm>
            <a:off x="838200" y="1593850"/>
            <a:ext cx="4722812" cy="112236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A construction drawing on the basis of which the machining allowances are calculated and the type and dimensions of the semi-finished product are selected.</a:t>
            </a:r>
            <a:endParaRPr/>
          </a:p>
        </p:txBody>
      </p:sp>
      <p:sp>
        <p:nvSpPr>
          <p:cNvPr id="1204" name="Google Shape;1204;p48"/>
          <p:cNvSpPr txBox="1"/>
          <p:nvPr/>
        </p:nvSpPr>
        <p:spPr>
          <a:xfrm>
            <a:off x="6119812" y="1593850"/>
            <a:ext cx="3084512" cy="2411412"/>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For the assumed series production, a blank in the form of a rolled bar was selected, at the preparation station the bar was cut into smaller sections taking into account the total length of the shaft and an allowance for machining the fronts.</a:t>
            </a:r>
            <a:endParaRPr/>
          </a:p>
        </p:txBody>
      </p:sp>
      <p:pic>
        <p:nvPicPr>
          <p:cNvPr id="1205" name="Google Shape;1205;p48"/>
          <p:cNvPicPr preferRelativeResize="0"/>
          <p:nvPr/>
        </p:nvPicPr>
        <p:blipFill rotWithShape="1">
          <a:blip r:embed="rId3">
            <a:alphaModFix/>
          </a:blip>
          <a:srcRect b="38800" l="42912" r="22438" t="34599"/>
          <a:stretch/>
        </p:blipFill>
        <p:spPr>
          <a:xfrm>
            <a:off x="6372225" y="4262437"/>
            <a:ext cx="2579687" cy="1114425"/>
          </a:xfrm>
          <a:prstGeom prst="rect">
            <a:avLst/>
          </a:prstGeom>
          <a:noFill/>
          <a:ln>
            <a:noFill/>
          </a:ln>
        </p:spPr>
      </p:pic>
      <p:pic>
        <p:nvPicPr>
          <p:cNvPr id="1206" name="Google Shape;1206;p48"/>
          <p:cNvPicPr preferRelativeResize="0"/>
          <p:nvPr/>
        </p:nvPicPr>
        <p:blipFill rotWithShape="1">
          <a:blip r:embed="rId4">
            <a:alphaModFix/>
          </a:blip>
          <a:srcRect b="27601" l="46850" r="28737" t="37399"/>
          <a:stretch/>
        </p:blipFill>
        <p:spPr>
          <a:xfrm>
            <a:off x="7200900" y="5489575"/>
            <a:ext cx="1179512" cy="952500"/>
          </a:xfrm>
          <a:prstGeom prst="rect">
            <a:avLst/>
          </a:prstGeom>
          <a:noFill/>
          <a:ln>
            <a:noFill/>
          </a:ln>
        </p:spPr>
      </p:pic>
      <p:pic>
        <p:nvPicPr>
          <p:cNvPr id="1207" name="Google Shape;1207;p48"/>
          <p:cNvPicPr preferRelativeResize="0"/>
          <p:nvPr/>
        </p:nvPicPr>
        <p:blipFill rotWithShape="1">
          <a:blip r:embed="rId5">
            <a:alphaModFix/>
          </a:blip>
          <a:srcRect b="13171" l="32141" r="16427" t="24601"/>
          <a:stretch/>
        </p:blipFill>
        <p:spPr>
          <a:xfrm>
            <a:off x="820737" y="2860675"/>
            <a:ext cx="4722812" cy="3213100"/>
          </a:xfrm>
          <a:prstGeom prst="rect">
            <a:avLst/>
          </a:prstGeom>
          <a:noFill/>
          <a:ln>
            <a:noFill/>
          </a:ln>
        </p:spPr>
      </p:pic>
      <p:cxnSp>
        <p:nvCxnSpPr>
          <p:cNvPr id="1208" name="Google Shape;1208;p48"/>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09" name="Google Shape;1209;p48"/>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210" name="Google Shape;1210;p48"/>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48/80</a:t>
            </a:r>
            <a:endParaRPr/>
          </a:p>
        </p:txBody>
      </p:sp>
      <p:cxnSp>
        <p:nvCxnSpPr>
          <p:cNvPr id="1211" name="Google Shape;1211;p48"/>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12" name="Google Shape;1212;p48"/>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a) input data - conventional</a:t>
            </a:r>
            <a:endParaRPr/>
          </a:p>
        </p:txBody>
      </p:sp>
      <p:sp>
        <p:nvSpPr>
          <p:cNvPr id="1213" name="Google Shape;1213;p48"/>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2"/>
                                        </p:tgtEl>
                                        <p:attrNameLst>
                                          <p:attrName>style.visibility</p:attrName>
                                        </p:attrNameLst>
                                      </p:cBhvr>
                                      <p:to>
                                        <p:strVal val="visible"/>
                                      </p:to>
                                    </p:set>
                                    <p:animEffect filter="fade" transition="in">
                                      <p:cBhvr>
                                        <p:cTn dur="500"/>
                                        <p:tgtEl>
                                          <p:spTgt spid="1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3"/>
                                        </p:tgtEl>
                                        <p:attrNameLst>
                                          <p:attrName>style.visibility</p:attrName>
                                        </p:attrNameLst>
                                      </p:cBhvr>
                                      <p:to>
                                        <p:strVal val="visible"/>
                                      </p:to>
                                    </p:set>
                                    <p:animEffect filter="fade" transition="in">
                                      <p:cBhvr>
                                        <p:cTn dur="500"/>
                                        <p:tgtEl>
                                          <p:spTgt spid="120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07"/>
                                        </p:tgtEl>
                                        <p:attrNameLst>
                                          <p:attrName>style.visibility</p:attrName>
                                        </p:attrNameLst>
                                      </p:cBhvr>
                                      <p:to>
                                        <p:strVal val="visible"/>
                                      </p:to>
                                    </p:set>
                                    <p:animEffect filter="fade" transition="in">
                                      <p:cBhvr>
                                        <p:cTn dur="500"/>
                                        <p:tgtEl>
                                          <p:spTgt spid="1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4"/>
                                        </p:tgtEl>
                                        <p:attrNameLst>
                                          <p:attrName>style.visibility</p:attrName>
                                        </p:attrNameLst>
                                      </p:cBhvr>
                                      <p:to>
                                        <p:strVal val="visible"/>
                                      </p:to>
                                    </p:set>
                                    <p:animEffect filter="fade" transition="in">
                                      <p:cBhvr>
                                        <p:cTn dur="500"/>
                                        <p:tgtEl>
                                          <p:spTgt spid="120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05"/>
                                        </p:tgtEl>
                                        <p:attrNameLst>
                                          <p:attrName>style.visibility</p:attrName>
                                        </p:attrNameLst>
                                      </p:cBhvr>
                                      <p:to>
                                        <p:strVal val="visible"/>
                                      </p:to>
                                    </p:set>
                                    <p:animEffect filter="fade" transition="in">
                                      <p:cBhvr>
                                        <p:cTn dur="500"/>
                                        <p:tgtEl>
                                          <p:spTgt spid="1205"/>
                                        </p:tgtEl>
                                      </p:cBhvr>
                                    </p:animEffect>
                                  </p:childTnLst>
                                </p:cTn>
                              </p:par>
                              <p:par>
                                <p:cTn fill="hold" nodeType="withEffect" presetClass="entr" presetID="10" presetSubtype="0">
                                  <p:stCondLst>
                                    <p:cond delay="0"/>
                                  </p:stCondLst>
                                  <p:childTnLst>
                                    <p:set>
                                      <p:cBhvr>
                                        <p:cTn dur="1" fill="hold">
                                          <p:stCondLst>
                                            <p:cond delay="0"/>
                                          </p:stCondLst>
                                        </p:cTn>
                                        <p:tgtEl>
                                          <p:spTgt spid="1206"/>
                                        </p:tgtEl>
                                        <p:attrNameLst>
                                          <p:attrName>style.visibility</p:attrName>
                                        </p:attrNameLst>
                                      </p:cBhvr>
                                      <p:to>
                                        <p:strVal val="visible"/>
                                      </p:to>
                                    </p:set>
                                    <p:animEffect filter="fade" transition="in">
                                      <p:cBhvr>
                                        <p:cTn dur="500"/>
                                        <p:tgtEl>
                                          <p:spTgt spid="1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pic>
        <p:nvPicPr>
          <p:cNvPr id="1218" name="Google Shape;1218;p49"/>
          <p:cNvPicPr preferRelativeResize="0"/>
          <p:nvPr/>
        </p:nvPicPr>
        <p:blipFill rotWithShape="1">
          <a:blip r:embed="rId3">
            <a:alphaModFix/>
          </a:blip>
          <a:srcRect b="0" l="0" r="0" t="0"/>
          <a:stretch/>
        </p:blipFill>
        <p:spPr>
          <a:xfrm>
            <a:off x="936625" y="3014662"/>
            <a:ext cx="4284662" cy="3213100"/>
          </a:xfrm>
          <a:prstGeom prst="rect">
            <a:avLst/>
          </a:prstGeom>
          <a:noFill/>
          <a:ln>
            <a:noFill/>
          </a:ln>
        </p:spPr>
      </p:pic>
      <p:pic>
        <p:nvPicPr>
          <p:cNvPr id="1219" name="Google Shape;1219;p49"/>
          <p:cNvPicPr preferRelativeResize="0"/>
          <p:nvPr/>
        </p:nvPicPr>
        <p:blipFill rotWithShape="1">
          <a:blip r:embed="rId4">
            <a:alphaModFix/>
          </a:blip>
          <a:srcRect b="0" l="0" r="0" t="0"/>
          <a:stretch/>
        </p:blipFill>
        <p:spPr>
          <a:xfrm>
            <a:off x="6181725" y="2701925"/>
            <a:ext cx="2643187" cy="3525837"/>
          </a:xfrm>
          <a:prstGeom prst="rect">
            <a:avLst/>
          </a:prstGeom>
          <a:noFill/>
          <a:ln>
            <a:noFill/>
          </a:ln>
        </p:spPr>
      </p:pic>
      <p:sp>
        <p:nvSpPr>
          <p:cNvPr id="1220" name="Google Shape;1220;p49"/>
          <p:cNvSpPr txBox="1"/>
          <p:nvPr/>
        </p:nvSpPr>
        <p:spPr>
          <a:xfrm>
            <a:off x="846137" y="1431925"/>
            <a:ext cx="7978775" cy="1123950"/>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The construction drawing is still used to calculate allowances, but it can be loaded directly into the CNC controller and generate a control program, or in other models - generate a control program using the software and load the finished program into the controller.</a:t>
            </a:r>
            <a:endParaRPr/>
          </a:p>
        </p:txBody>
      </p:sp>
      <p:cxnSp>
        <p:nvCxnSpPr>
          <p:cNvPr id="1221" name="Google Shape;1221;p49"/>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22" name="Google Shape;1222;p49"/>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223" name="Google Shape;1223;p49"/>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49/80</a:t>
            </a:r>
            <a:endParaRPr/>
          </a:p>
        </p:txBody>
      </p:sp>
      <p:cxnSp>
        <p:nvCxnSpPr>
          <p:cNvPr id="1224" name="Google Shape;1224;p49"/>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25" name="Google Shape;1225;p49"/>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a) input data – modern CNC</a:t>
            </a:r>
            <a:endParaRPr/>
          </a:p>
        </p:txBody>
      </p:sp>
      <p:sp>
        <p:nvSpPr>
          <p:cNvPr id="1226" name="Google Shape;1226;p49"/>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5"/>
                                        </p:tgtEl>
                                        <p:attrNameLst>
                                          <p:attrName>style.visibility</p:attrName>
                                        </p:attrNameLst>
                                      </p:cBhvr>
                                      <p:to>
                                        <p:strVal val="visible"/>
                                      </p:to>
                                    </p:set>
                                    <p:animEffect filter="fade" transition="in">
                                      <p:cBhvr>
                                        <p:cTn dur="500"/>
                                        <p:tgtEl>
                                          <p:spTgt spid="1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500"/>
                                        <p:tgtEl>
                                          <p:spTgt spid="12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18"/>
                                        </p:tgtEl>
                                        <p:attrNameLst>
                                          <p:attrName>style.visibility</p:attrName>
                                        </p:attrNameLst>
                                      </p:cBhvr>
                                      <p:to>
                                        <p:strVal val="visible"/>
                                      </p:to>
                                    </p:set>
                                    <p:animEffect filter="fade" transition="in">
                                      <p:cBhvr>
                                        <p:cTn dur="500"/>
                                        <p:tgtEl>
                                          <p:spTgt spid="121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500"/>
                                        <p:tgtEl>
                                          <p:spTgt spid="1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
          <p:cNvSpPr txBox="1"/>
          <p:nvPr/>
        </p:nvSpPr>
        <p:spPr>
          <a:xfrm>
            <a:off x="1008062" y="1619250"/>
            <a:ext cx="7726362" cy="1223962"/>
          </a:xfrm>
          <a:prstGeom prst="rect">
            <a:avLst/>
          </a:prstGeom>
          <a:noFill/>
          <a:ln>
            <a:noFill/>
          </a:ln>
        </p:spPr>
        <p:txBody>
          <a:bodyPr anchorCtr="0" anchor="ctr" bIns="0" lIns="0" spcFirstLastPara="1" rIns="0" wrap="square" tIns="0">
            <a:noAutofit/>
          </a:bodyPr>
          <a:lstStyle/>
          <a:p>
            <a:pPr indent="0" lvl="0" marL="0" marR="0" rtl="0" algn="just">
              <a:lnSpc>
                <a:spcPct val="93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The TP of a part is an ordered and logical sequence of activities aimed at giving the input material its final form. </a:t>
            </a:r>
            <a:endParaRPr/>
          </a:p>
        </p:txBody>
      </p:sp>
      <p:cxnSp>
        <p:nvCxnSpPr>
          <p:cNvPr id="443" name="Google Shape;443;p5"/>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444" name="Google Shape;444;p5"/>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 </a:t>
            </a:r>
            <a:endParaRPr/>
          </a:p>
        </p:txBody>
      </p:sp>
      <p:sp>
        <p:nvSpPr>
          <p:cNvPr id="445" name="Google Shape;445;p5"/>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5/80</a:t>
            </a:r>
            <a:endParaRPr/>
          </a:p>
        </p:txBody>
      </p:sp>
      <p:sp>
        <p:nvSpPr>
          <p:cNvPr id="446" name="Google Shape;446;p5"/>
          <p:cNvSpPr txBox="1"/>
          <p:nvPr>
            <p:ph type="title"/>
          </p:nvPr>
        </p:nvSpPr>
        <p:spPr>
          <a:xfrm>
            <a:off x="503237" y="554037"/>
            <a:ext cx="8855075" cy="777875"/>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2400"/>
              <a:buNone/>
            </a:pPr>
            <a:r>
              <a:rPr b="1" i="0" lang="en-US" sz="2400" u="none">
                <a:solidFill>
                  <a:srgbClr val="002060"/>
                </a:solidFill>
                <a:latin typeface="Arial"/>
                <a:ea typeface="Arial"/>
                <a:cs typeface="Arial"/>
                <a:sym typeface="Arial"/>
              </a:rPr>
              <a:t>Production process and technological process:</a:t>
            </a:r>
            <a:br>
              <a:rPr b="1" i="0" lang="en-US" sz="2400" u="none">
                <a:solidFill>
                  <a:srgbClr val="002060"/>
                </a:solidFill>
                <a:latin typeface="Arial"/>
                <a:ea typeface="Arial"/>
                <a:cs typeface="Arial"/>
                <a:sym typeface="Arial"/>
              </a:rPr>
            </a:br>
            <a:r>
              <a:rPr b="1" i="0" lang="en-US" sz="2400" u="none">
                <a:solidFill>
                  <a:srgbClr val="002060"/>
                </a:solidFill>
                <a:latin typeface="Arial"/>
                <a:ea typeface="Arial"/>
                <a:cs typeface="Arial"/>
                <a:sym typeface="Arial"/>
              </a:rPr>
              <a:t>Introduction</a:t>
            </a:r>
            <a:endParaRPr/>
          </a:p>
        </p:txBody>
      </p:sp>
      <p:cxnSp>
        <p:nvCxnSpPr>
          <p:cNvPr id="447" name="Google Shape;447;p5"/>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448" name="Google Shape;448;p5"/>
          <p:cNvSpPr txBox="1"/>
          <p:nvPr/>
        </p:nvSpPr>
        <p:spPr>
          <a:xfrm>
            <a:off x="1008062" y="2843212"/>
            <a:ext cx="7726362" cy="1008062"/>
          </a:xfrm>
          <a:prstGeom prst="rect">
            <a:avLst/>
          </a:prstGeom>
          <a:noFill/>
          <a:ln>
            <a:noFill/>
          </a:ln>
        </p:spPr>
        <p:txBody>
          <a:bodyPr anchorCtr="0" anchor="ctr" bIns="0" lIns="0" spcFirstLastPara="1" rIns="0" wrap="square" tIns="0">
            <a:noAutofit/>
          </a:bodyPr>
          <a:lstStyle/>
          <a:p>
            <a:pPr indent="0" lvl="0" marL="0" marR="0" rtl="0" algn="just">
              <a:lnSpc>
                <a:spcPct val="93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The sequence of actions is expressed by the so-called operations, treatments, locations carried out on the subject. </a:t>
            </a:r>
            <a:endParaRPr/>
          </a:p>
        </p:txBody>
      </p:sp>
      <p:sp>
        <p:nvSpPr>
          <p:cNvPr id="449" name="Google Shape;449;p5"/>
          <p:cNvSpPr txBox="1"/>
          <p:nvPr/>
        </p:nvSpPr>
        <p:spPr>
          <a:xfrm>
            <a:off x="1008062" y="3922712"/>
            <a:ext cx="7726362" cy="1370012"/>
          </a:xfrm>
          <a:prstGeom prst="rect">
            <a:avLst/>
          </a:prstGeom>
          <a:noFill/>
          <a:ln>
            <a:noFill/>
          </a:ln>
        </p:spPr>
        <p:txBody>
          <a:bodyPr anchorCtr="0" anchor="ctr" bIns="0" lIns="0" spcFirstLastPara="1" rIns="0" wrap="square" tIns="0">
            <a:noAutofit/>
          </a:bodyPr>
          <a:lstStyle/>
          <a:p>
            <a:pPr indent="0" lvl="0" marL="0" marR="0" rtl="0" algn="just">
              <a:lnSpc>
                <a:spcPct val="93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The workpiece is properly positioned in the machining zone, fixed or not, oriented with respect to the tool and working movements. </a:t>
            </a:r>
            <a:endParaRPr/>
          </a:p>
        </p:txBody>
      </p:sp>
      <p:sp>
        <p:nvSpPr>
          <p:cNvPr id="450" name="Google Shape;450;p5"/>
          <p:cNvSpPr txBox="1"/>
          <p:nvPr/>
        </p:nvSpPr>
        <p:spPr>
          <a:xfrm>
            <a:off x="1008062" y="5291137"/>
            <a:ext cx="7726362" cy="936625"/>
          </a:xfrm>
          <a:prstGeom prst="rect">
            <a:avLst/>
          </a:prstGeom>
          <a:noFill/>
          <a:ln>
            <a:noFill/>
          </a:ln>
        </p:spPr>
        <p:txBody>
          <a:bodyPr anchorCtr="0" anchor="ctr" bIns="0" lIns="0" spcFirstLastPara="1" rIns="0" wrap="square" tIns="0">
            <a:noAutofit/>
          </a:bodyPr>
          <a:lstStyle/>
          <a:p>
            <a:pPr indent="0" lvl="0" marL="0" marR="0" rtl="0" algn="just">
              <a:lnSpc>
                <a:spcPct val="93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This sequence is expressed in the form of the structure of the TP.</a:t>
            </a:r>
            <a:endParaRPr/>
          </a:p>
        </p:txBody>
      </p:sp>
      <p:sp>
        <p:nvSpPr>
          <p:cNvPr id="451" name="Google Shape;451;p5"/>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500"/>
                                        <p:tgtEl>
                                          <p:spTgt spid="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pic>
        <p:nvPicPr>
          <p:cNvPr id="1231" name="Google Shape;1231;p50"/>
          <p:cNvPicPr preferRelativeResize="0"/>
          <p:nvPr/>
        </p:nvPicPr>
        <p:blipFill rotWithShape="1">
          <a:blip r:embed="rId3">
            <a:alphaModFix/>
          </a:blip>
          <a:srcRect b="0" l="0" r="0" t="0"/>
          <a:stretch/>
        </p:blipFill>
        <p:spPr>
          <a:xfrm>
            <a:off x="3121025" y="1457325"/>
            <a:ext cx="3287712" cy="2466975"/>
          </a:xfrm>
          <a:prstGeom prst="rect">
            <a:avLst/>
          </a:prstGeom>
          <a:noFill/>
          <a:ln>
            <a:noFill/>
          </a:ln>
        </p:spPr>
      </p:pic>
      <p:pic>
        <p:nvPicPr>
          <p:cNvPr id="1232" name="Google Shape;1232;p50"/>
          <p:cNvPicPr preferRelativeResize="0"/>
          <p:nvPr/>
        </p:nvPicPr>
        <p:blipFill rotWithShape="1">
          <a:blip r:embed="rId4">
            <a:alphaModFix/>
          </a:blip>
          <a:srcRect b="0" l="0" r="0" t="0"/>
          <a:stretch/>
        </p:blipFill>
        <p:spPr>
          <a:xfrm>
            <a:off x="3121025" y="3976687"/>
            <a:ext cx="3287712" cy="2466975"/>
          </a:xfrm>
          <a:prstGeom prst="rect">
            <a:avLst/>
          </a:prstGeom>
          <a:noFill/>
          <a:ln>
            <a:noFill/>
          </a:ln>
        </p:spPr>
      </p:pic>
      <p:pic>
        <p:nvPicPr>
          <p:cNvPr id="1233" name="Google Shape;1233;p50"/>
          <p:cNvPicPr preferRelativeResize="0"/>
          <p:nvPr/>
        </p:nvPicPr>
        <p:blipFill rotWithShape="1">
          <a:blip r:embed="rId5">
            <a:alphaModFix/>
          </a:blip>
          <a:srcRect b="0" l="0" r="0" t="0"/>
          <a:stretch/>
        </p:blipFill>
        <p:spPr>
          <a:xfrm>
            <a:off x="6530975" y="1457325"/>
            <a:ext cx="2855912" cy="2143125"/>
          </a:xfrm>
          <a:prstGeom prst="rect">
            <a:avLst/>
          </a:prstGeom>
          <a:noFill/>
          <a:ln>
            <a:noFill/>
          </a:ln>
        </p:spPr>
      </p:pic>
      <p:pic>
        <p:nvPicPr>
          <p:cNvPr id="1234" name="Google Shape;1234;p50"/>
          <p:cNvPicPr preferRelativeResize="0"/>
          <p:nvPr/>
        </p:nvPicPr>
        <p:blipFill rotWithShape="1">
          <a:blip r:embed="rId6">
            <a:alphaModFix/>
          </a:blip>
          <a:srcRect b="0" l="0" r="0" t="0"/>
          <a:stretch/>
        </p:blipFill>
        <p:spPr>
          <a:xfrm>
            <a:off x="625475" y="1468437"/>
            <a:ext cx="2409825" cy="3213100"/>
          </a:xfrm>
          <a:prstGeom prst="rect">
            <a:avLst/>
          </a:prstGeom>
          <a:noFill/>
          <a:ln>
            <a:noFill/>
          </a:ln>
        </p:spPr>
      </p:pic>
      <p:sp>
        <p:nvSpPr>
          <p:cNvPr id="1235" name="Google Shape;1235;p50"/>
          <p:cNvSpPr txBox="1"/>
          <p:nvPr/>
        </p:nvSpPr>
        <p:spPr>
          <a:xfrm>
            <a:off x="550862" y="4706937"/>
            <a:ext cx="1684337" cy="349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Manual setting</a:t>
            </a:r>
            <a:endParaRPr/>
          </a:p>
        </p:txBody>
      </p:sp>
      <p:sp>
        <p:nvSpPr>
          <p:cNvPr id="1236" name="Google Shape;1236;p50"/>
          <p:cNvSpPr txBox="1"/>
          <p:nvPr/>
        </p:nvSpPr>
        <p:spPr>
          <a:xfrm>
            <a:off x="6911975" y="3678237"/>
            <a:ext cx="2541587" cy="608012"/>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Three-jaw chuck Manual clamping</a:t>
            </a:r>
            <a:endParaRPr/>
          </a:p>
        </p:txBody>
      </p:sp>
      <p:sp>
        <p:nvSpPr>
          <p:cNvPr id="1237" name="Google Shape;1237;p50"/>
          <p:cNvSpPr txBox="1"/>
          <p:nvPr/>
        </p:nvSpPr>
        <p:spPr>
          <a:xfrm>
            <a:off x="6553200" y="5707062"/>
            <a:ext cx="2808287" cy="608012"/>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Standard tools, mounted in standard grips</a:t>
            </a:r>
            <a:endParaRPr/>
          </a:p>
        </p:txBody>
      </p:sp>
      <p:cxnSp>
        <p:nvCxnSpPr>
          <p:cNvPr id="1238" name="Google Shape;1238;p50"/>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39" name="Google Shape;1239;p50"/>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240" name="Google Shape;1240;p50"/>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50/80</a:t>
            </a:r>
            <a:endParaRPr/>
          </a:p>
        </p:txBody>
      </p:sp>
      <p:cxnSp>
        <p:nvCxnSpPr>
          <p:cNvPr id="1241" name="Google Shape;1241;p50"/>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42" name="Google Shape;1242;p50"/>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b) set-up, tools and tooling - conventional</a:t>
            </a:r>
            <a:endParaRPr/>
          </a:p>
        </p:txBody>
      </p:sp>
      <p:sp>
        <p:nvSpPr>
          <p:cNvPr id="1243" name="Google Shape;1243;p50"/>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2"/>
                                        </p:tgtEl>
                                        <p:attrNameLst>
                                          <p:attrName>style.visibility</p:attrName>
                                        </p:attrNameLst>
                                      </p:cBhvr>
                                      <p:to>
                                        <p:strVal val="visible"/>
                                      </p:to>
                                    </p:set>
                                    <p:animEffect filter="fade" transition="in">
                                      <p:cBhvr>
                                        <p:cTn dur="500"/>
                                        <p:tgtEl>
                                          <p:spTgt spid="1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5"/>
                                        </p:tgtEl>
                                        <p:attrNameLst>
                                          <p:attrName>style.visibility</p:attrName>
                                        </p:attrNameLst>
                                      </p:cBhvr>
                                      <p:to>
                                        <p:strVal val="visible"/>
                                      </p:to>
                                    </p:set>
                                    <p:animEffect filter="fade" transition="in">
                                      <p:cBhvr>
                                        <p:cTn dur="500"/>
                                        <p:tgtEl>
                                          <p:spTgt spid="12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34"/>
                                        </p:tgtEl>
                                        <p:attrNameLst>
                                          <p:attrName>style.visibility</p:attrName>
                                        </p:attrNameLst>
                                      </p:cBhvr>
                                      <p:to>
                                        <p:strVal val="visible"/>
                                      </p:to>
                                    </p:set>
                                    <p:animEffect filter="fade" transition="in">
                                      <p:cBhvr>
                                        <p:cTn dur="500"/>
                                        <p:tgtEl>
                                          <p:spTgt spid="1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7"/>
                                        </p:tgtEl>
                                        <p:attrNameLst>
                                          <p:attrName>style.visibility</p:attrName>
                                        </p:attrNameLst>
                                      </p:cBhvr>
                                      <p:to>
                                        <p:strVal val="visible"/>
                                      </p:to>
                                    </p:set>
                                    <p:animEffect filter="fade" transition="in">
                                      <p:cBhvr>
                                        <p:cTn dur="500"/>
                                        <p:tgtEl>
                                          <p:spTgt spid="12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31"/>
                                        </p:tgtEl>
                                        <p:attrNameLst>
                                          <p:attrName>style.visibility</p:attrName>
                                        </p:attrNameLst>
                                      </p:cBhvr>
                                      <p:to>
                                        <p:strVal val="visible"/>
                                      </p:to>
                                    </p:set>
                                    <p:animEffect filter="fade" transition="in">
                                      <p:cBhvr>
                                        <p:cTn dur="500"/>
                                        <p:tgtEl>
                                          <p:spTgt spid="1231"/>
                                        </p:tgtEl>
                                      </p:cBhvr>
                                    </p:animEffect>
                                  </p:childTnLst>
                                </p:cTn>
                              </p:par>
                              <p:par>
                                <p:cTn fill="hold" nodeType="withEffect" presetClass="entr" presetID="10" presetSubtype="0">
                                  <p:stCondLst>
                                    <p:cond delay="0"/>
                                  </p:stCondLst>
                                  <p:childTnLst>
                                    <p:set>
                                      <p:cBhvr>
                                        <p:cTn dur="1" fill="hold">
                                          <p:stCondLst>
                                            <p:cond delay="0"/>
                                          </p:stCondLst>
                                        </p:cTn>
                                        <p:tgtEl>
                                          <p:spTgt spid="1232"/>
                                        </p:tgtEl>
                                        <p:attrNameLst>
                                          <p:attrName>style.visibility</p:attrName>
                                        </p:attrNameLst>
                                      </p:cBhvr>
                                      <p:to>
                                        <p:strVal val="visible"/>
                                      </p:to>
                                    </p:set>
                                    <p:animEffect filter="fade" transition="in">
                                      <p:cBhvr>
                                        <p:cTn dur="500"/>
                                        <p:tgtEl>
                                          <p:spTgt spid="1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6"/>
                                        </p:tgtEl>
                                        <p:attrNameLst>
                                          <p:attrName>style.visibility</p:attrName>
                                        </p:attrNameLst>
                                      </p:cBhvr>
                                      <p:to>
                                        <p:strVal val="visible"/>
                                      </p:to>
                                    </p:set>
                                    <p:animEffect filter="fade" transition="in">
                                      <p:cBhvr>
                                        <p:cTn dur="500"/>
                                        <p:tgtEl>
                                          <p:spTgt spid="123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33"/>
                                        </p:tgtEl>
                                        <p:attrNameLst>
                                          <p:attrName>style.visibility</p:attrName>
                                        </p:attrNameLst>
                                      </p:cBhvr>
                                      <p:to>
                                        <p:strVal val="visible"/>
                                      </p:to>
                                    </p:set>
                                    <p:animEffect filter="fade" transition="in">
                                      <p:cBhvr>
                                        <p:cTn dur="500"/>
                                        <p:tgtEl>
                                          <p:spTgt spid="1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7" name="Shape 1247"/>
        <p:cNvGrpSpPr/>
        <p:nvPr/>
      </p:nvGrpSpPr>
      <p:grpSpPr>
        <a:xfrm>
          <a:off x="0" y="0"/>
          <a:ext cx="0" cy="0"/>
          <a:chOff x="0" y="0"/>
          <a:chExt cx="0" cy="0"/>
        </a:xfrm>
      </p:grpSpPr>
      <p:sp>
        <p:nvSpPr>
          <p:cNvPr id="1248" name="Google Shape;1248;p51"/>
          <p:cNvSpPr txBox="1"/>
          <p:nvPr/>
        </p:nvSpPr>
        <p:spPr>
          <a:xfrm>
            <a:off x="576262" y="5208587"/>
            <a:ext cx="2808287" cy="865187"/>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Parameters are set automatically or manually from the desktop</a:t>
            </a:r>
            <a:endParaRPr/>
          </a:p>
        </p:txBody>
      </p:sp>
      <p:sp>
        <p:nvSpPr>
          <p:cNvPr id="1249" name="Google Shape;1249;p51"/>
          <p:cNvSpPr txBox="1"/>
          <p:nvPr/>
        </p:nvSpPr>
        <p:spPr>
          <a:xfrm>
            <a:off x="3582987" y="3924300"/>
            <a:ext cx="3113087" cy="865187"/>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A center support required due to the high speeds and cutting forces</a:t>
            </a:r>
            <a:endParaRPr/>
          </a:p>
        </p:txBody>
      </p:sp>
      <p:pic>
        <p:nvPicPr>
          <p:cNvPr id="1250" name="Google Shape;1250;p51"/>
          <p:cNvPicPr preferRelativeResize="0"/>
          <p:nvPr/>
        </p:nvPicPr>
        <p:blipFill rotWithShape="1">
          <a:blip r:embed="rId3">
            <a:alphaModFix/>
          </a:blip>
          <a:srcRect b="0" l="0" r="0" t="0"/>
          <a:stretch/>
        </p:blipFill>
        <p:spPr>
          <a:xfrm>
            <a:off x="668337" y="1619250"/>
            <a:ext cx="2643187" cy="3525837"/>
          </a:xfrm>
          <a:prstGeom prst="rect">
            <a:avLst/>
          </a:prstGeom>
          <a:noFill/>
          <a:ln>
            <a:noFill/>
          </a:ln>
        </p:spPr>
      </p:pic>
      <p:pic>
        <p:nvPicPr>
          <p:cNvPr id="1251" name="Google Shape;1251;p51"/>
          <p:cNvPicPr preferRelativeResize="0"/>
          <p:nvPr/>
        </p:nvPicPr>
        <p:blipFill rotWithShape="1">
          <a:blip r:embed="rId4">
            <a:alphaModFix/>
          </a:blip>
          <a:srcRect b="0" l="0" r="0" t="0"/>
          <a:stretch/>
        </p:blipFill>
        <p:spPr>
          <a:xfrm>
            <a:off x="3521075" y="1603375"/>
            <a:ext cx="2940050" cy="2203450"/>
          </a:xfrm>
          <a:prstGeom prst="rect">
            <a:avLst/>
          </a:prstGeom>
          <a:noFill/>
          <a:ln>
            <a:noFill/>
          </a:ln>
        </p:spPr>
      </p:pic>
      <p:pic>
        <p:nvPicPr>
          <p:cNvPr id="1252" name="Google Shape;1252;p51"/>
          <p:cNvPicPr preferRelativeResize="0"/>
          <p:nvPr/>
        </p:nvPicPr>
        <p:blipFill rotWithShape="1">
          <a:blip r:embed="rId5">
            <a:alphaModFix/>
          </a:blip>
          <a:srcRect b="0" l="0" r="0" t="0"/>
          <a:stretch/>
        </p:blipFill>
        <p:spPr>
          <a:xfrm>
            <a:off x="6842125" y="1582737"/>
            <a:ext cx="2301875" cy="3070225"/>
          </a:xfrm>
          <a:prstGeom prst="rect">
            <a:avLst/>
          </a:prstGeom>
          <a:noFill/>
          <a:ln>
            <a:noFill/>
          </a:ln>
        </p:spPr>
      </p:pic>
      <p:sp>
        <p:nvSpPr>
          <p:cNvPr id="1253" name="Google Shape;1253;p51"/>
          <p:cNvSpPr txBox="1"/>
          <p:nvPr/>
        </p:nvSpPr>
        <p:spPr>
          <a:xfrm>
            <a:off x="6816725" y="4716462"/>
            <a:ext cx="2301875" cy="17541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The possibility of inserting the entire rod, cutting off the finished piece is programmed as the last treatment</a:t>
            </a:r>
            <a:endParaRPr/>
          </a:p>
        </p:txBody>
      </p:sp>
      <p:cxnSp>
        <p:nvCxnSpPr>
          <p:cNvPr id="1254" name="Google Shape;1254;p51"/>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55" name="Google Shape;1255;p51"/>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256" name="Google Shape;1256;p51"/>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51/80</a:t>
            </a:r>
            <a:endParaRPr/>
          </a:p>
        </p:txBody>
      </p:sp>
      <p:cxnSp>
        <p:nvCxnSpPr>
          <p:cNvPr id="1257" name="Google Shape;1257;p51"/>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58" name="Google Shape;1258;p51"/>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b) set-up, tools and tooling - CNC</a:t>
            </a:r>
            <a:endParaRPr/>
          </a:p>
        </p:txBody>
      </p:sp>
      <p:sp>
        <p:nvSpPr>
          <p:cNvPr id="1259" name="Google Shape;1259;p51"/>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8"/>
                                        </p:tgtEl>
                                        <p:attrNameLst>
                                          <p:attrName>style.visibility</p:attrName>
                                        </p:attrNameLst>
                                      </p:cBhvr>
                                      <p:to>
                                        <p:strVal val="visible"/>
                                      </p:to>
                                    </p:set>
                                    <p:animEffect filter="fade" transition="in">
                                      <p:cBhvr>
                                        <p:cTn dur="500"/>
                                        <p:tgtEl>
                                          <p:spTgt spid="12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8"/>
                                        </p:tgtEl>
                                        <p:attrNameLst>
                                          <p:attrName>style.visibility</p:attrName>
                                        </p:attrNameLst>
                                      </p:cBhvr>
                                      <p:to>
                                        <p:strVal val="visible"/>
                                      </p:to>
                                    </p:set>
                                    <p:animEffect filter="fade" transition="in">
                                      <p:cBhvr>
                                        <p:cTn dur="500"/>
                                        <p:tgtEl>
                                          <p:spTgt spid="124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50"/>
                                        </p:tgtEl>
                                        <p:attrNameLst>
                                          <p:attrName>style.visibility</p:attrName>
                                        </p:attrNameLst>
                                      </p:cBhvr>
                                      <p:to>
                                        <p:strVal val="visible"/>
                                      </p:to>
                                    </p:set>
                                    <p:animEffect filter="fade" transition="in">
                                      <p:cBhvr>
                                        <p:cTn dur="500"/>
                                        <p:tgtEl>
                                          <p:spTgt spid="1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9"/>
                                        </p:tgtEl>
                                        <p:attrNameLst>
                                          <p:attrName>style.visibility</p:attrName>
                                        </p:attrNameLst>
                                      </p:cBhvr>
                                      <p:to>
                                        <p:strVal val="visible"/>
                                      </p:to>
                                    </p:set>
                                    <p:animEffect filter="fade" transition="in">
                                      <p:cBhvr>
                                        <p:cTn dur="500"/>
                                        <p:tgtEl>
                                          <p:spTgt spid="124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51"/>
                                        </p:tgtEl>
                                        <p:attrNameLst>
                                          <p:attrName>style.visibility</p:attrName>
                                        </p:attrNameLst>
                                      </p:cBhvr>
                                      <p:to>
                                        <p:strVal val="visible"/>
                                      </p:to>
                                    </p:set>
                                    <p:animEffect filter="fade" transition="in">
                                      <p:cBhvr>
                                        <p:cTn dur="500"/>
                                        <p:tgtEl>
                                          <p:spTgt spid="1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500"/>
                                        <p:tgtEl>
                                          <p:spTgt spid="125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52"/>
                                        </p:tgtEl>
                                        <p:attrNameLst>
                                          <p:attrName>style.visibility</p:attrName>
                                        </p:attrNameLst>
                                      </p:cBhvr>
                                      <p:to>
                                        <p:strVal val="visible"/>
                                      </p:to>
                                    </p:set>
                                    <p:animEffect filter="fade" transition="in">
                                      <p:cBhvr>
                                        <p:cTn dur="500"/>
                                        <p:tgtEl>
                                          <p:spTgt spid="1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52"/>
          <p:cNvSpPr txBox="1"/>
          <p:nvPr/>
        </p:nvSpPr>
        <p:spPr>
          <a:xfrm>
            <a:off x="1079500" y="4803775"/>
            <a:ext cx="3600450" cy="608012"/>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Three-jaw lathe chuck, manual clamping</a:t>
            </a:r>
            <a:endParaRPr/>
          </a:p>
        </p:txBody>
      </p:sp>
      <p:pic>
        <p:nvPicPr>
          <p:cNvPr id="1265" name="Google Shape;1265;p52"/>
          <p:cNvPicPr preferRelativeResize="0"/>
          <p:nvPr/>
        </p:nvPicPr>
        <p:blipFill rotWithShape="1">
          <a:blip r:embed="rId3">
            <a:alphaModFix/>
          </a:blip>
          <a:srcRect b="0" l="0" r="0" t="0"/>
          <a:stretch/>
        </p:blipFill>
        <p:spPr>
          <a:xfrm>
            <a:off x="808037" y="1425575"/>
            <a:ext cx="3902075" cy="2925762"/>
          </a:xfrm>
          <a:prstGeom prst="rect">
            <a:avLst/>
          </a:prstGeom>
          <a:noFill/>
          <a:ln>
            <a:noFill/>
          </a:ln>
        </p:spPr>
      </p:pic>
      <p:pic>
        <p:nvPicPr>
          <p:cNvPr id="1266" name="Google Shape;1266;p52"/>
          <p:cNvPicPr preferRelativeResize="0"/>
          <p:nvPr/>
        </p:nvPicPr>
        <p:blipFill rotWithShape="1">
          <a:blip r:embed="rId4">
            <a:alphaModFix/>
          </a:blip>
          <a:srcRect b="0" l="0" r="0" t="0"/>
          <a:stretch/>
        </p:blipFill>
        <p:spPr>
          <a:xfrm>
            <a:off x="5160962" y="1419225"/>
            <a:ext cx="3900487" cy="2925762"/>
          </a:xfrm>
          <a:prstGeom prst="rect">
            <a:avLst/>
          </a:prstGeom>
          <a:noFill/>
          <a:ln>
            <a:noFill/>
          </a:ln>
        </p:spPr>
      </p:pic>
      <p:sp>
        <p:nvSpPr>
          <p:cNvPr id="1267" name="Google Shape;1267;p52"/>
          <p:cNvSpPr txBox="1"/>
          <p:nvPr/>
        </p:nvSpPr>
        <p:spPr>
          <a:xfrm>
            <a:off x="5400675" y="4803775"/>
            <a:ext cx="3113087" cy="608012"/>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Milling chuck with 4 or 5 axis control</a:t>
            </a:r>
            <a:endParaRPr/>
          </a:p>
        </p:txBody>
      </p:sp>
      <p:cxnSp>
        <p:nvCxnSpPr>
          <p:cNvPr id="1268" name="Google Shape;1268;p52"/>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69" name="Google Shape;1269;p52"/>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270" name="Google Shape;1270;p52"/>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52/80</a:t>
            </a:r>
            <a:endParaRPr/>
          </a:p>
        </p:txBody>
      </p:sp>
      <p:cxnSp>
        <p:nvCxnSpPr>
          <p:cNvPr id="1271" name="Google Shape;1271;p52"/>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72" name="Google Shape;1272;p52"/>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b) set-up, tools and tooling – CNC – cont.</a:t>
            </a:r>
            <a:endParaRPr/>
          </a:p>
        </p:txBody>
      </p:sp>
      <p:sp>
        <p:nvSpPr>
          <p:cNvPr id="1273" name="Google Shape;1273;p52"/>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72"/>
                                        </p:tgtEl>
                                        <p:attrNameLst>
                                          <p:attrName>style.visibility</p:attrName>
                                        </p:attrNameLst>
                                      </p:cBhvr>
                                      <p:to>
                                        <p:strVal val="visible"/>
                                      </p:to>
                                    </p:set>
                                    <p:animEffect filter="fade" transition="in">
                                      <p:cBhvr>
                                        <p:cTn dur="500"/>
                                        <p:tgtEl>
                                          <p:spTgt spid="1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500"/>
                                        <p:tgtEl>
                                          <p:spTgt spid="12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500"/>
                                        <p:tgtEl>
                                          <p:spTgt spid="1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7"/>
                                        </p:tgtEl>
                                        <p:attrNameLst>
                                          <p:attrName>style.visibility</p:attrName>
                                        </p:attrNameLst>
                                      </p:cBhvr>
                                      <p:to>
                                        <p:strVal val="visible"/>
                                      </p:to>
                                    </p:set>
                                    <p:animEffect filter="fade" transition="in">
                                      <p:cBhvr>
                                        <p:cTn dur="500"/>
                                        <p:tgtEl>
                                          <p:spTgt spid="12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500"/>
                                        <p:tgtEl>
                                          <p:spTgt spid="1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pic>
        <p:nvPicPr>
          <p:cNvPr id="1278" name="Google Shape;1278;p53"/>
          <p:cNvPicPr preferRelativeResize="0"/>
          <p:nvPr/>
        </p:nvPicPr>
        <p:blipFill rotWithShape="1">
          <a:blip r:embed="rId3">
            <a:alphaModFix/>
          </a:blip>
          <a:srcRect b="0" l="22825" r="6299" t="0"/>
          <a:stretch/>
        </p:blipFill>
        <p:spPr>
          <a:xfrm>
            <a:off x="576262" y="1536700"/>
            <a:ext cx="2663825" cy="2819400"/>
          </a:xfrm>
          <a:prstGeom prst="rect">
            <a:avLst/>
          </a:prstGeom>
          <a:noFill/>
          <a:ln>
            <a:noFill/>
          </a:ln>
        </p:spPr>
      </p:pic>
      <p:pic>
        <p:nvPicPr>
          <p:cNvPr id="1279" name="Google Shape;1279;p53"/>
          <p:cNvPicPr preferRelativeResize="0"/>
          <p:nvPr/>
        </p:nvPicPr>
        <p:blipFill rotWithShape="1">
          <a:blip r:embed="rId4">
            <a:alphaModFix/>
          </a:blip>
          <a:srcRect b="0" l="10556" r="0" t="0"/>
          <a:stretch/>
        </p:blipFill>
        <p:spPr>
          <a:xfrm>
            <a:off x="3384550" y="1547812"/>
            <a:ext cx="3362325" cy="2819400"/>
          </a:xfrm>
          <a:prstGeom prst="rect">
            <a:avLst/>
          </a:prstGeom>
          <a:noFill/>
          <a:ln>
            <a:noFill/>
          </a:ln>
        </p:spPr>
      </p:pic>
      <p:pic>
        <p:nvPicPr>
          <p:cNvPr id="1280" name="Google Shape;1280;p53"/>
          <p:cNvPicPr preferRelativeResize="0"/>
          <p:nvPr/>
        </p:nvPicPr>
        <p:blipFill rotWithShape="1">
          <a:blip r:embed="rId5">
            <a:alphaModFix/>
          </a:blip>
          <a:srcRect b="17615" l="29997" r="25717" t="17615"/>
          <a:stretch/>
        </p:blipFill>
        <p:spPr>
          <a:xfrm>
            <a:off x="6119812" y="3708400"/>
            <a:ext cx="3241675" cy="2665412"/>
          </a:xfrm>
          <a:prstGeom prst="rect">
            <a:avLst/>
          </a:prstGeom>
          <a:noFill/>
          <a:ln>
            <a:noFill/>
          </a:ln>
        </p:spPr>
      </p:pic>
      <p:sp>
        <p:nvSpPr>
          <p:cNvPr id="1281" name="Google Shape;1281;p53"/>
          <p:cNvSpPr txBox="1"/>
          <p:nvPr/>
        </p:nvSpPr>
        <p:spPr>
          <a:xfrm>
            <a:off x="576262" y="4438650"/>
            <a:ext cx="4319587" cy="865187"/>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Tool magazines, special holders, the possibility of thermal embedding - milling center</a:t>
            </a:r>
            <a:endParaRPr/>
          </a:p>
        </p:txBody>
      </p:sp>
      <p:cxnSp>
        <p:nvCxnSpPr>
          <p:cNvPr id="1282" name="Google Shape;1282;p53"/>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83" name="Google Shape;1283;p53"/>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284" name="Google Shape;1284;p53"/>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53/80</a:t>
            </a:r>
            <a:endParaRPr/>
          </a:p>
        </p:txBody>
      </p:sp>
      <p:cxnSp>
        <p:nvCxnSpPr>
          <p:cNvPr id="1285" name="Google Shape;1285;p53"/>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86" name="Google Shape;1286;p53"/>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b) set-up, tools and tooling – CNC – cont.</a:t>
            </a:r>
            <a:endParaRPr/>
          </a:p>
        </p:txBody>
      </p:sp>
      <p:sp>
        <p:nvSpPr>
          <p:cNvPr id="1287" name="Google Shape;1287;p53"/>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86"/>
                                        </p:tgtEl>
                                        <p:attrNameLst>
                                          <p:attrName>style.visibility</p:attrName>
                                        </p:attrNameLst>
                                      </p:cBhvr>
                                      <p:to>
                                        <p:strVal val="visible"/>
                                      </p:to>
                                    </p:set>
                                    <p:animEffect filter="fade" transition="in">
                                      <p:cBhvr>
                                        <p:cTn dur="500"/>
                                        <p:tgtEl>
                                          <p:spTgt spid="1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500"/>
                                        <p:tgtEl>
                                          <p:spTgt spid="128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78"/>
                                        </p:tgtEl>
                                        <p:attrNameLst>
                                          <p:attrName>style.visibility</p:attrName>
                                        </p:attrNameLst>
                                      </p:cBhvr>
                                      <p:to>
                                        <p:strVal val="visible"/>
                                      </p:to>
                                    </p:set>
                                    <p:animEffect filter="fade" transition="in">
                                      <p:cBhvr>
                                        <p:cTn dur="500"/>
                                        <p:tgtEl>
                                          <p:spTgt spid="1278"/>
                                        </p:tgtEl>
                                      </p:cBhvr>
                                    </p:animEffect>
                                  </p:childTnLst>
                                </p:cTn>
                              </p:par>
                              <p:par>
                                <p:cTn fill="hold" nodeType="withEffect" presetClass="entr" presetID="10" presetSubtype="0">
                                  <p:stCondLst>
                                    <p:cond delay="0"/>
                                  </p:stCondLst>
                                  <p:childTnLst>
                                    <p:set>
                                      <p:cBhvr>
                                        <p:cTn dur="1" fill="hold">
                                          <p:stCondLst>
                                            <p:cond delay="0"/>
                                          </p:stCondLst>
                                        </p:cTn>
                                        <p:tgtEl>
                                          <p:spTgt spid="1279"/>
                                        </p:tgtEl>
                                        <p:attrNameLst>
                                          <p:attrName>style.visibility</p:attrName>
                                        </p:attrNameLst>
                                      </p:cBhvr>
                                      <p:to>
                                        <p:strVal val="visible"/>
                                      </p:to>
                                    </p:set>
                                    <p:animEffect filter="fade" transition="in">
                                      <p:cBhvr>
                                        <p:cTn dur="500"/>
                                        <p:tgtEl>
                                          <p:spTgt spid="1279"/>
                                        </p:tgtEl>
                                      </p:cBhvr>
                                    </p:animEffect>
                                  </p:childTnLst>
                                </p:cTn>
                              </p:par>
                              <p:par>
                                <p:cTn fill="hold" nodeType="withEffect" presetClass="entr" presetID="10" presetSubtype="0">
                                  <p:stCondLst>
                                    <p:cond delay="0"/>
                                  </p:stCondLst>
                                  <p:childTnLst>
                                    <p:set>
                                      <p:cBhvr>
                                        <p:cTn dur="1" fill="hold">
                                          <p:stCondLst>
                                            <p:cond delay="0"/>
                                          </p:stCondLst>
                                        </p:cTn>
                                        <p:tgtEl>
                                          <p:spTgt spid="1280"/>
                                        </p:tgtEl>
                                        <p:attrNameLst>
                                          <p:attrName>style.visibility</p:attrName>
                                        </p:attrNameLst>
                                      </p:cBhvr>
                                      <p:to>
                                        <p:strVal val="visible"/>
                                      </p:to>
                                    </p:set>
                                    <p:animEffect filter="fade" transition="in">
                                      <p:cBhvr>
                                        <p:cTn dur="500"/>
                                        <p:tgtEl>
                                          <p:spTgt spid="1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pic>
        <p:nvPicPr>
          <p:cNvPr id="1292" name="Google Shape;1292;p54"/>
          <p:cNvPicPr preferRelativeResize="0"/>
          <p:nvPr/>
        </p:nvPicPr>
        <p:blipFill rotWithShape="1">
          <a:blip r:embed="rId3">
            <a:alphaModFix/>
          </a:blip>
          <a:srcRect b="0" l="0" r="0" t="0"/>
          <a:stretch/>
        </p:blipFill>
        <p:spPr>
          <a:xfrm>
            <a:off x="1995487" y="3635375"/>
            <a:ext cx="3671887" cy="2754312"/>
          </a:xfrm>
          <a:prstGeom prst="rect">
            <a:avLst/>
          </a:prstGeom>
          <a:noFill/>
          <a:ln>
            <a:noFill/>
          </a:ln>
        </p:spPr>
      </p:pic>
      <p:pic>
        <p:nvPicPr>
          <p:cNvPr id="1293" name="Google Shape;1293;p54"/>
          <p:cNvPicPr preferRelativeResize="0"/>
          <p:nvPr/>
        </p:nvPicPr>
        <p:blipFill rotWithShape="1">
          <a:blip r:embed="rId4">
            <a:alphaModFix/>
          </a:blip>
          <a:srcRect b="18252" l="18569" r="17141" t="15713"/>
          <a:stretch/>
        </p:blipFill>
        <p:spPr>
          <a:xfrm>
            <a:off x="4464050" y="1422400"/>
            <a:ext cx="4953000" cy="2862262"/>
          </a:xfrm>
          <a:prstGeom prst="rect">
            <a:avLst/>
          </a:prstGeom>
          <a:noFill/>
          <a:ln>
            <a:noFill/>
          </a:ln>
        </p:spPr>
      </p:pic>
      <p:pic>
        <p:nvPicPr>
          <p:cNvPr id="1294" name="Google Shape;1294;p54"/>
          <p:cNvPicPr preferRelativeResize="0"/>
          <p:nvPr/>
        </p:nvPicPr>
        <p:blipFill rotWithShape="1">
          <a:blip r:embed="rId5">
            <a:alphaModFix/>
          </a:blip>
          <a:srcRect b="0" l="0" r="0" t="0"/>
          <a:stretch/>
        </p:blipFill>
        <p:spPr>
          <a:xfrm>
            <a:off x="636587" y="1512887"/>
            <a:ext cx="2779712" cy="3706812"/>
          </a:xfrm>
          <a:prstGeom prst="rect">
            <a:avLst/>
          </a:prstGeom>
          <a:noFill/>
          <a:ln cap="flat" cmpd="sng" w="12700">
            <a:solidFill>
              <a:srgbClr val="FFFFFF"/>
            </a:solidFill>
            <a:prstDash val="solid"/>
            <a:miter lim="800000"/>
            <a:headEnd len="sm" w="sm" type="none"/>
            <a:tailEnd len="sm" w="sm" type="none"/>
          </a:ln>
        </p:spPr>
      </p:pic>
      <p:sp>
        <p:nvSpPr>
          <p:cNvPr id="1295" name="Google Shape;1295;p54"/>
          <p:cNvSpPr txBox="1"/>
          <p:nvPr/>
        </p:nvSpPr>
        <p:spPr>
          <a:xfrm>
            <a:off x="5748337" y="4643437"/>
            <a:ext cx="3673475" cy="1123950"/>
          </a:xfrm>
          <a:prstGeom prst="rect">
            <a:avLst/>
          </a:prstGeom>
          <a:noFill/>
          <a:ln>
            <a:noFill/>
          </a:ln>
        </p:spPr>
        <p:txBody>
          <a:bodyPr anchorCtr="0" anchor="t" bIns="45700" lIns="91425" spcFirstLastPara="1" rIns="91425" wrap="square" tIns="45700">
            <a:spAutoFit/>
          </a:bodyPr>
          <a:lstStyle/>
          <a:p>
            <a:pPr indent="0" lvl="0" marL="0" marR="0" rtl="0" algn="just">
              <a:lnSpc>
                <a:spcPct val="93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Tool magazines, powered tools (slot milling possibility), automatic tool position measurement - turning center</a:t>
            </a:r>
            <a:endParaRPr/>
          </a:p>
        </p:txBody>
      </p:sp>
      <p:cxnSp>
        <p:nvCxnSpPr>
          <p:cNvPr id="1296" name="Google Shape;1296;p54"/>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297" name="Google Shape;1297;p54"/>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298" name="Google Shape;1298;p54"/>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54/80</a:t>
            </a:r>
            <a:endParaRPr/>
          </a:p>
        </p:txBody>
      </p:sp>
      <p:cxnSp>
        <p:nvCxnSpPr>
          <p:cNvPr id="1299" name="Google Shape;1299;p54"/>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00" name="Google Shape;1300;p54"/>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b) set-up, tools and tooling – CNC – cont.</a:t>
            </a:r>
            <a:endParaRPr/>
          </a:p>
        </p:txBody>
      </p:sp>
      <p:sp>
        <p:nvSpPr>
          <p:cNvPr id="1301" name="Google Shape;1301;p54"/>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00"/>
                                        </p:tgtEl>
                                        <p:attrNameLst>
                                          <p:attrName>style.visibility</p:attrName>
                                        </p:attrNameLst>
                                      </p:cBhvr>
                                      <p:to>
                                        <p:strVal val="visible"/>
                                      </p:to>
                                    </p:set>
                                    <p:animEffect filter="fade" transition="in">
                                      <p:cBhvr>
                                        <p:cTn dur="500"/>
                                        <p:tgtEl>
                                          <p:spTgt spid="1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5"/>
                                        </p:tgtEl>
                                        <p:attrNameLst>
                                          <p:attrName>style.visibility</p:attrName>
                                        </p:attrNameLst>
                                      </p:cBhvr>
                                      <p:to>
                                        <p:strVal val="visible"/>
                                      </p:to>
                                    </p:set>
                                    <p:animEffect filter="fade" transition="in">
                                      <p:cBhvr>
                                        <p:cTn dur="500"/>
                                        <p:tgtEl>
                                          <p:spTgt spid="12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94"/>
                                        </p:tgtEl>
                                        <p:attrNameLst>
                                          <p:attrName>style.visibility</p:attrName>
                                        </p:attrNameLst>
                                      </p:cBhvr>
                                      <p:to>
                                        <p:strVal val="visible"/>
                                      </p:to>
                                    </p:set>
                                    <p:animEffect filter="fade" transition="in">
                                      <p:cBhvr>
                                        <p:cTn dur="500"/>
                                        <p:tgtEl>
                                          <p:spTgt spid="1294"/>
                                        </p:tgtEl>
                                      </p:cBhvr>
                                    </p:animEffect>
                                  </p:childTnLst>
                                </p:cTn>
                              </p:par>
                              <p:par>
                                <p:cTn fill="hold" nodeType="withEffect" presetClass="entr" presetID="10" presetSubtype="0">
                                  <p:stCondLst>
                                    <p:cond delay="0"/>
                                  </p:stCondLst>
                                  <p:childTnLst>
                                    <p:set>
                                      <p:cBhvr>
                                        <p:cTn dur="1" fill="hold">
                                          <p:stCondLst>
                                            <p:cond delay="0"/>
                                          </p:stCondLst>
                                        </p:cTn>
                                        <p:tgtEl>
                                          <p:spTgt spid="1292"/>
                                        </p:tgtEl>
                                        <p:attrNameLst>
                                          <p:attrName>style.visibility</p:attrName>
                                        </p:attrNameLst>
                                      </p:cBhvr>
                                      <p:to>
                                        <p:strVal val="visible"/>
                                      </p:to>
                                    </p:set>
                                    <p:animEffect filter="fade" transition="in">
                                      <p:cBhvr>
                                        <p:cTn dur="500"/>
                                        <p:tgtEl>
                                          <p:spTgt spid="1292"/>
                                        </p:tgtEl>
                                      </p:cBhvr>
                                    </p:animEffect>
                                  </p:childTnLst>
                                </p:cTn>
                              </p:par>
                              <p:par>
                                <p:cTn fill="hold" nodeType="withEffect" presetClass="entr" presetID="10" presetSubtype="0">
                                  <p:stCondLst>
                                    <p:cond delay="0"/>
                                  </p:stCondLst>
                                  <p:childTnLst>
                                    <p:set>
                                      <p:cBhvr>
                                        <p:cTn dur="1" fill="hold">
                                          <p:stCondLst>
                                            <p:cond delay="0"/>
                                          </p:stCondLst>
                                        </p:cTn>
                                        <p:tgtEl>
                                          <p:spTgt spid="1293"/>
                                        </p:tgtEl>
                                        <p:attrNameLst>
                                          <p:attrName>style.visibility</p:attrName>
                                        </p:attrNameLst>
                                      </p:cBhvr>
                                      <p:to>
                                        <p:strVal val="visible"/>
                                      </p:to>
                                    </p:set>
                                    <p:animEffect filter="fade" transition="in">
                                      <p:cBhvr>
                                        <p:cTn dur="500"/>
                                        <p:tgtEl>
                                          <p:spTgt spid="1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55"/>
          <p:cNvSpPr txBox="1"/>
          <p:nvPr/>
        </p:nvSpPr>
        <p:spPr>
          <a:xfrm>
            <a:off x="647700" y="4697412"/>
            <a:ext cx="6108700" cy="1819275"/>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262699"/>
              </a:buClr>
              <a:buSzPts val="1600"/>
              <a:buFont typeface="Arial"/>
              <a:buNone/>
            </a:pPr>
            <a:r>
              <a:rPr b="0" i="0" lang="en-US" sz="1600" u="none">
                <a:solidFill>
                  <a:srgbClr val="262699"/>
                </a:solidFill>
                <a:latin typeface="Arial"/>
                <a:ea typeface="Arial"/>
                <a:cs typeface="Arial"/>
                <a:sym typeface="Arial"/>
              </a:rPr>
              <a:t>Manual setting of knobs, buttons, levers. Manual control of the operation of the entire machine.</a:t>
            </a:r>
            <a:endParaRPr/>
          </a:p>
          <a:p>
            <a:pPr indent="0" lvl="0" marL="0" marR="0" rtl="0" algn="just">
              <a:lnSpc>
                <a:spcPct val="100000"/>
              </a:lnSpc>
              <a:spcBef>
                <a:spcPts val="0"/>
              </a:spcBef>
              <a:spcAft>
                <a:spcPts val="0"/>
              </a:spcAft>
              <a:buClr>
                <a:srgbClr val="262699"/>
              </a:buClr>
              <a:buSzPts val="1600"/>
              <a:buFont typeface="Arial"/>
              <a:buNone/>
            </a:pPr>
            <a:r>
              <a:rPr b="0" i="0" lang="en-US" sz="1600" u="none">
                <a:solidFill>
                  <a:srgbClr val="262699"/>
                </a:solidFill>
                <a:latin typeface="Arial"/>
                <a:ea typeface="Arial"/>
                <a:cs typeface="Arial"/>
                <a:sym typeface="Arial"/>
              </a:rPr>
              <a:t>In some cases, an NC control panel is possible (as in the milling machine in the picture - it allows you to control and control the cutting parameters, the movement of the tool relative to the workpiece, but it is not possible to automatically generate the code, use the tool database, etc.)</a:t>
            </a:r>
            <a:endParaRPr/>
          </a:p>
        </p:txBody>
      </p:sp>
      <p:pic>
        <p:nvPicPr>
          <p:cNvPr id="1307" name="Google Shape;1307;p55"/>
          <p:cNvPicPr preferRelativeResize="0"/>
          <p:nvPr/>
        </p:nvPicPr>
        <p:blipFill rotWithShape="1">
          <a:blip r:embed="rId3">
            <a:alphaModFix/>
          </a:blip>
          <a:srcRect b="0" l="8207" r="0" t="0"/>
          <a:stretch/>
        </p:blipFill>
        <p:spPr>
          <a:xfrm>
            <a:off x="576262" y="1477962"/>
            <a:ext cx="3692525" cy="3170237"/>
          </a:xfrm>
          <a:prstGeom prst="rect">
            <a:avLst/>
          </a:prstGeom>
          <a:noFill/>
          <a:ln>
            <a:noFill/>
          </a:ln>
        </p:spPr>
      </p:pic>
      <p:pic>
        <p:nvPicPr>
          <p:cNvPr id="1308" name="Google Shape;1308;p55"/>
          <p:cNvPicPr preferRelativeResize="0"/>
          <p:nvPr/>
        </p:nvPicPr>
        <p:blipFill rotWithShape="1">
          <a:blip r:embed="rId4">
            <a:alphaModFix/>
          </a:blip>
          <a:srcRect b="0" l="0" r="0" t="0"/>
          <a:stretch/>
        </p:blipFill>
        <p:spPr>
          <a:xfrm>
            <a:off x="4319587" y="1477962"/>
            <a:ext cx="2376487" cy="3168650"/>
          </a:xfrm>
          <a:prstGeom prst="rect">
            <a:avLst/>
          </a:prstGeom>
          <a:noFill/>
          <a:ln>
            <a:noFill/>
          </a:ln>
        </p:spPr>
      </p:pic>
      <p:pic>
        <p:nvPicPr>
          <p:cNvPr id="1309" name="Google Shape;1309;p55"/>
          <p:cNvPicPr preferRelativeResize="0"/>
          <p:nvPr/>
        </p:nvPicPr>
        <p:blipFill rotWithShape="1">
          <a:blip r:embed="rId5">
            <a:alphaModFix/>
          </a:blip>
          <a:srcRect b="0" l="0" r="0" t="0"/>
          <a:stretch/>
        </p:blipFill>
        <p:spPr>
          <a:xfrm>
            <a:off x="6769100" y="2903537"/>
            <a:ext cx="2601912" cy="3470275"/>
          </a:xfrm>
          <a:prstGeom prst="rect">
            <a:avLst/>
          </a:prstGeom>
          <a:noFill/>
          <a:ln cap="flat" cmpd="sng" w="41275">
            <a:solidFill>
              <a:srgbClr val="FFFFFF"/>
            </a:solidFill>
            <a:prstDash val="solid"/>
            <a:miter lim="800000"/>
            <a:headEnd len="sm" w="sm" type="none"/>
            <a:tailEnd len="sm" w="sm" type="none"/>
          </a:ln>
        </p:spPr>
      </p:pic>
      <p:cxnSp>
        <p:nvCxnSpPr>
          <p:cNvPr id="1310" name="Google Shape;1310;p55"/>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11" name="Google Shape;1311;p55"/>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312" name="Google Shape;1312;p55"/>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55/80</a:t>
            </a:r>
            <a:endParaRPr/>
          </a:p>
        </p:txBody>
      </p:sp>
      <p:cxnSp>
        <p:nvCxnSpPr>
          <p:cNvPr id="1313" name="Google Shape;1313;p55"/>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14" name="Google Shape;1314;p55"/>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c) control - conventionally</a:t>
            </a:r>
            <a:endParaRPr/>
          </a:p>
        </p:txBody>
      </p:sp>
      <p:sp>
        <p:nvSpPr>
          <p:cNvPr id="1315" name="Google Shape;1315;p55"/>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4"/>
                                        </p:tgtEl>
                                        <p:attrNameLst>
                                          <p:attrName>style.visibility</p:attrName>
                                        </p:attrNameLst>
                                      </p:cBhvr>
                                      <p:to>
                                        <p:strVal val="visible"/>
                                      </p:to>
                                    </p:set>
                                    <p:animEffect filter="fade" transition="in">
                                      <p:cBhvr>
                                        <p:cTn dur="500"/>
                                        <p:tgtEl>
                                          <p:spTgt spid="13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6"/>
                                        </p:tgtEl>
                                        <p:attrNameLst>
                                          <p:attrName>style.visibility</p:attrName>
                                        </p:attrNameLst>
                                      </p:cBhvr>
                                      <p:to>
                                        <p:strVal val="visible"/>
                                      </p:to>
                                    </p:set>
                                    <p:animEffect filter="fade" transition="in">
                                      <p:cBhvr>
                                        <p:cTn dur="500"/>
                                        <p:tgtEl>
                                          <p:spTgt spid="130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07"/>
                                        </p:tgtEl>
                                        <p:attrNameLst>
                                          <p:attrName>style.visibility</p:attrName>
                                        </p:attrNameLst>
                                      </p:cBhvr>
                                      <p:to>
                                        <p:strVal val="visible"/>
                                      </p:to>
                                    </p:set>
                                    <p:animEffect filter="fade" transition="in">
                                      <p:cBhvr>
                                        <p:cTn dur="500"/>
                                        <p:tgtEl>
                                          <p:spTgt spid="130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08"/>
                                        </p:tgtEl>
                                        <p:attrNameLst>
                                          <p:attrName>style.visibility</p:attrName>
                                        </p:attrNameLst>
                                      </p:cBhvr>
                                      <p:to>
                                        <p:strVal val="visible"/>
                                      </p:to>
                                    </p:set>
                                    <p:animEffect filter="fade" transition="in">
                                      <p:cBhvr>
                                        <p:cTn dur="500"/>
                                        <p:tgtEl>
                                          <p:spTgt spid="1308"/>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309"/>
                                        </p:tgtEl>
                                        <p:attrNameLst>
                                          <p:attrName>style.visibility</p:attrName>
                                        </p:attrNameLst>
                                      </p:cBhvr>
                                      <p:to>
                                        <p:strVal val="visible"/>
                                      </p:to>
                                    </p:set>
                                    <p:animEffect filter="fade" transition="in">
                                      <p:cBhvr>
                                        <p:cTn dur="500"/>
                                        <p:tgtEl>
                                          <p:spTgt spid="1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sp>
        <p:nvSpPr>
          <p:cNvPr id="1320" name="Google Shape;1320;p56"/>
          <p:cNvSpPr txBox="1"/>
          <p:nvPr/>
        </p:nvSpPr>
        <p:spPr>
          <a:xfrm>
            <a:off x="3024187" y="5507037"/>
            <a:ext cx="6192837" cy="1152525"/>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The machine control system converts the outline of the workpiece shape into signals that control the mechanisms and drives of the machine.</a:t>
            </a:r>
            <a:endParaRPr/>
          </a:p>
        </p:txBody>
      </p:sp>
      <p:pic>
        <p:nvPicPr>
          <p:cNvPr id="1321" name="Google Shape;1321;p56"/>
          <p:cNvPicPr preferRelativeResize="0"/>
          <p:nvPr/>
        </p:nvPicPr>
        <p:blipFill rotWithShape="1">
          <a:blip r:embed="rId3">
            <a:alphaModFix/>
          </a:blip>
          <a:srcRect b="0" l="0" r="0" t="0"/>
          <a:stretch/>
        </p:blipFill>
        <p:spPr>
          <a:xfrm>
            <a:off x="590550" y="1403350"/>
            <a:ext cx="3944937" cy="2959100"/>
          </a:xfrm>
          <a:prstGeom prst="rect">
            <a:avLst/>
          </a:prstGeom>
          <a:noFill/>
          <a:ln>
            <a:noFill/>
          </a:ln>
        </p:spPr>
      </p:pic>
      <p:pic>
        <p:nvPicPr>
          <p:cNvPr id="1322" name="Google Shape;1322;p56"/>
          <p:cNvPicPr preferRelativeResize="0"/>
          <p:nvPr/>
        </p:nvPicPr>
        <p:blipFill rotWithShape="1">
          <a:blip r:embed="rId4">
            <a:alphaModFix/>
          </a:blip>
          <a:srcRect b="0" l="3566" r="0" t="4396"/>
          <a:stretch/>
        </p:blipFill>
        <p:spPr>
          <a:xfrm>
            <a:off x="6048375" y="1403350"/>
            <a:ext cx="3157537" cy="4175125"/>
          </a:xfrm>
          <a:prstGeom prst="rect">
            <a:avLst/>
          </a:prstGeom>
          <a:noFill/>
          <a:ln>
            <a:noFill/>
          </a:ln>
        </p:spPr>
      </p:pic>
      <p:pic>
        <p:nvPicPr>
          <p:cNvPr id="1323" name="Google Shape;1323;p56"/>
          <p:cNvPicPr preferRelativeResize="0"/>
          <p:nvPr/>
        </p:nvPicPr>
        <p:blipFill rotWithShape="1">
          <a:blip r:embed="rId5">
            <a:alphaModFix/>
          </a:blip>
          <a:srcRect b="0" l="22825" r="6299" t="0"/>
          <a:stretch/>
        </p:blipFill>
        <p:spPr>
          <a:xfrm>
            <a:off x="985837" y="4419600"/>
            <a:ext cx="1893887" cy="2005012"/>
          </a:xfrm>
          <a:prstGeom prst="rect">
            <a:avLst/>
          </a:prstGeom>
          <a:noFill/>
          <a:ln>
            <a:noFill/>
          </a:ln>
        </p:spPr>
      </p:pic>
      <p:cxnSp>
        <p:nvCxnSpPr>
          <p:cNvPr id="1324" name="Google Shape;1324;p56"/>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25" name="Google Shape;1325;p56"/>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326" name="Google Shape;1326;p56"/>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56/80</a:t>
            </a:r>
            <a:endParaRPr/>
          </a:p>
        </p:txBody>
      </p:sp>
      <p:cxnSp>
        <p:nvCxnSpPr>
          <p:cNvPr id="1327" name="Google Shape;1327;p56"/>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28" name="Google Shape;1328;p56"/>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c) control – modern CNC</a:t>
            </a:r>
            <a:endParaRPr/>
          </a:p>
        </p:txBody>
      </p:sp>
      <p:sp>
        <p:nvSpPr>
          <p:cNvPr id="1329" name="Google Shape;1329;p56"/>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8"/>
                                        </p:tgtEl>
                                        <p:attrNameLst>
                                          <p:attrName>style.visibility</p:attrName>
                                        </p:attrNameLst>
                                      </p:cBhvr>
                                      <p:to>
                                        <p:strVal val="visible"/>
                                      </p:to>
                                    </p:set>
                                    <p:animEffect filter="fade" transition="in">
                                      <p:cBhvr>
                                        <p:cTn dur="500"/>
                                        <p:tgtEl>
                                          <p:spTgt spid="1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0"/>
                                        </p:tgtEl>
                                        <p:attrNameLst>
                                          <p:attrName>style.visibility</p:attrName>
                                        </p:attrNameLst>
                                      </p:cBhvr>
                                      <p:to>
                                        <p:strVal val="visible"/>
                                      </p:to>
                                    </p:set>
                                    <p:animEffect filter="fade" transition="in">
                                      <p:cBhvr>
                                        <p:cTn dur="500"/>
                                        <p:tgtEl>
                                          <p:spTgt spid="13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21"/>
                                        </p:tgtEl>
                                        <p:attrNameLst>
                                          <p:attrName>style.visibility</p:attrName>
                                        </p:attrNameLst>
                                      </p:cBhvr>
                                      <p:to>
                                        <p:strVal val="visible"/>
                                      </p:to>
                                    </p:set>
                                    <p:animEffect filter="fade" transition="in">
                                      <p:cBhvr>
                                        <p:cTn dur="500"/>
                                        <p:tgtEl>
                                          <p:spTgt spid="1321"/>
                                        </p:tgtEl>
                                      </p:cBhvr>
                                    </p:animEffect>
                                  </p:childTnLst>
                                </p:cTn>
                              </p:par>
                              <p:par>
                                <p:cTn fill="hold" nodeType="withEffect" presetClass="entr" presetID="10" presetSubtype="0">
                                  <p:stCondLst>
                                    <p:cond delay="0"/>
                                  </p:stCondLst>
                                  <p:childTnLst>
                                    <p:set>
                                      <p:cBhvr>
                                        <p:cTn dur="1" fill="hold">
                                          <p:stCondLst>
                                            <p:cond delay="0"/>
                                          </p:stCondLst>
                                        </p:cTn>
                                        <p:tgtEl>
                                          <p:spTgt spid="1323"/>
                                        </p:tgtEl>
                                        <p:attrNameLst>
                                          <p:attrName>style.visibility</p:attrName>
                                        </p:attrNameLst>
                                      </p:cBhvr>
                                      <p:to>
                                        <p:strVal val="visible"/>
                                      </p:to>
                                    </p:set>
                                    <p:animEffect filter="fade" transition="in">
                                      <p:cBhvr>
                                        <p:cTn dur="500"/>
                                        <p:tgtEl>
                                          <p:spTgt spid="1323"/>
                                        </p:tgtEl>
                                      </p:cBhvr>
                                    </p:animEffect>
                                  </p:childTnLst>
                                </p:cTn>
                              </p:par>
                              <p:par>
                                <p:cTn fill="hold" nodeType="withEffect" presetClass="entr" presetID="10" presetSubtype="0">
                                  <p:stCondLst>
                                    <p:cond delay="0"/>
                                  </p:stCondLst>
                                  <p:childTnLst>
                                    <p:set>
                                      <p:cBhvr>
                                        <p:cTn dur="1" fill="hold">
                                          <p:stCondLst>
                                            <p:cond delay="0"/>
                                          </p:stCondLst>
                                        </p:cTn>
                                        <p:tgtEl>
                                          <p:spTgt spid="1322"/>
                                        </p:tgtEl>
                                        <p:attrNameLst>
                                          <p:attrName>style.visibility</p:attrName>
                                        </p:attrNameLst>
                                      </p:cBhvr>
                                      <p:to>
                                        <p:strVal val="visible"/>
                                      </p:to>
                                    </p:set>
                                    <p:animEffect filter="fade" transition="in">
                                      <p:cBhvr>
                                        <p:cTn dur="500"/>
                                        <p:tgtEl>
                                          <p:spTgt spid="1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sp>
        <p:nvSpPr>
          <p:cNvPr id="1334" name="Google Shape;1334;p57"/>
          <p:cNvSpPr txBox="1"/>
          <p:nvPr/>
        </p:nvSpPr>
        <p:spPr>
          <a:xfrm>
            <a:off x="647700" y="1763712"/>
            <a:ext cx="871378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A typical division of the technological process in conventional terms: </a:t>
            </a:r>
            <a:endParaRPr/>
          </a:p>
        </p:txBody>
      </p:sp>
      <p:cxnSp>
        <p:nvCxnSpPr>
          <p:cNvPr id="1335" name="Google Shape;1335;p57"/>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36" name="Google Shape;1336;p57"/>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337" name="Google Shape;1337;p57"/>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57/80</a:t>
            </a:r>
            <a:endParaRPr/>
          </a:p>
        </p:txBody>
      </p:sp>
      <p:cxnSp>
        <p:nvCxnSpPr>
          <p:cNvPr id="1338" name="Google Shape;1338;p57"/>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39" name="Google Shape;1339;p57"/>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d) division of the technological process - conventionally</a:t>
            </a:r>
            <a:endParaRPr/>
          </a:p>
        </p:txBody>
      </p:sp>
      <p:sp>
        <p:nvSpPr>
          <p:cNvPr id="1340" name="Google Shape;1340;p57"/>
          <p:cNvSpPr txBox="1"/>
          <p:nvPr/>
        </p:nvSpPr>
        <p:spPr>
          <a:xfrm>
            <a:off x="647700" y="2298700"/>
            <a:ext cx="8713787"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 division of operations into roughing, shaping, finishing, ... </a:t>
            </a:r>
            <a:endParaRPr/>
          </a:p>
        </p:txBody>
      </p:sp>
      <p:sp>
        <p:nvSpPr>
          <p:cNvPr id="1341" name="Google Shape;1341;p57"/>
          <p:cNvSpPr txBox="1"/>
          <p:nvPr/>
        </p:nvSpPr>
        <p:spPr>
          <a:xfrm>
            <a:off x="647700" y="2708275"/>
            <a:ext cx="8713787"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 depending on the production volume, process fragmentation - concentrated or diversified organization of operations </a:t>
            </a:r>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                                       elementary and mass - concentrated </a:t>
            </a:r>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                                       serial - diversified</a:t>
            </a:r>
            <a:endParaRPr/>
          </a:p>
        </p:txBody>
      </p:sp>
      <p:sp>
        <p:nvSpPr>
          <p:cNvPr id="1342" name="Google Shape;1342;p57"/>
          <p:cNvSpPr txBox="1"/>
          <p:nvPr/>
        </p:nvSpPr>
        <p:spPr>
          <a:xfrm>
            <a:off x="647700" y="4065587"/>
            <a:ext cx="8713787"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 implementation of tasks according to the capabilities of machine tools and employees: many positions, many employees </a:t>
            </a:r>
            <a:endParaRPr/>
          </a:p>
        </p:txBody>
      </p:sp>
      <p:sp>
        <p:nvSpPr>
          <p:cNvPr id="1343" name="Google Shape;1343;p57"/>
          <p:cNvSpPr txBox="1"/>
          <p:nvPr/>
        </p:nvSpPr>
        <p:spPr>
          <a:xfrm>
            <a:off x="647700" y="4851400"/>
            <a:ext cx="8713787"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 the need to settle machining allowances</a:t>
            </a:r>
            <a:endParaRPr/>
          </a:p>
        </p:txBody>
      </p:sp>
      <p:sp>
        <p:nvSpPr>
          <p:cNvPr id="1344" name="Google Shape;1344;p57"/>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9"/>
                                        </p:tgtEl>
                                        <p:attrNameLst>
                                          <p:attrName>style.visibility</p:attrName>
                                        </p:attrNameLst>
                                      </p:cBhvr>
                                      <p:to>
                                        <p:strVal val="visible"/>
                                      </p:to>
                                    </p:set>
                                    <p:animEffect filter="fade" transition="in">
                                      <p:cBhvr>
                                        <p:cTn dur="500"/>
                                        <p:tgtEl>
                                          <p:spTgt spid="1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4"/>
                                        </p:tgtEl>
                                        <p:attrNameLst>
                                          <p:attrName>style.visibility</p:attrName>
                                        </p:attrNameLst>
                                      </p:cBhvr>
                                      <p:to>
                                        <p:strVal val="visible"/>
                                      </p:to>
                                    </p:set>
                                    <p:animEffect filter="fade" transition="in">
                                      <p:cBhvr>
                                        <p:cTn dur="500"/>
                                        <p:tgtEl>
                                          <p:spTgt spid="1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0"/>
                                        </p:tgtEl>
                                        <p:attrNameLst>
                                          <p:attrName>style.visibility</p:attrName>
                                        </p:attrNameLst>
                                      </p:cBhvr>
                                      <p:to>
                                        <p:strVal val="visible"/>
                                      </p:to>
                                    </p:set>
                                    <p:animEffect filter="fade" transition="in">
                                      <p:cBhvr>
                                        <p:cTn dur="500"/>
                                        <p:tgtEl>
                                          <p:spTgt spid="1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1"/>
                                        </p:tgtEl>
                                        <p:attrNameLst>
                                          <p:attrName>style.visibility</p:attrName>
                                        </p:attrNameLst>
                                      </p:cBhvr>
                                      <p:to>
                                        <p:strVal val="visible"/>
                                      </p:to>
                                    </p:set>
                                    <p:animEffect filter="fade" transition="in">
                                      <p:cBhvr>
                                        <p:cTn dur="500"/>
                                        <p:tgtEl>
                                          <p:spTgt spid="1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2"/>
                                        </p:tgtEl>
                                        <p:attrNameLst>
                                          <p:attrName>style.visibility</p:attrName>
                                        </p:attrNameLst>
                                      </p:cBhvr>
                                      <p:to>
                                        <p:strVal val="visible"/>
                                      </p:to>
                                    </p:set>
                                    <p:animEffect filter="fade" transition="in">
                                      <p:cBhvr>
                                        <p:cTn dur="500"/>
                                        <p:tgtEl>
                                          <p:spTgt spid="1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3"/>
                                        </p:tgtEl>
                                        <p:attrNameLst>
                                          <p:attrName>style.visibility</p:attrName>
                                        </p:attrNameLst>
                                      </p:cBhvr>
                                      <p:to>
                                        <p:strVal val="visible"/>
                                      </p:to>
                                    </p:set>
                                    <p:animEffect filter="fade" transition="in">
                                      <p:cBhvr>
                                        <p:cTn dur="500"/>
                                        <p:tgtEl>
                                          <p:spTgt spid="1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58"/>
          <p:cNvSpPr txBox="1"/>
          <p:nvPr/>
        </p:nvSpPr>
        <p:spPr>
          <a:xfrm>
            <a:off x="684212" y="1474787"/>
            <a:ext cx="8674100" cy="3698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A typical technological process in numerical terms: </a:t>
            </a:r>
            <a:endParaRPr/>
          </a:p>
        </p:txBody>
      </p:sp>
      <p:pic>
        <p:nvPicPr>
          <p:cNvPr id="1350" name="Google Shape;1350;p58"/>
          <p:cNvPicPr preferRelativeResize="0"/>
          <p:nvPr/>
        </p:nvPicPr>
        <p:blipFill rotWithShape="1">
          <a:blip r:embed="rId3">
            <a:alphaModFix/>
          </a:blip>
          <a:srcRect b="8092" l="20712" r="4284" t="4284"/>
          <a:stretch/>
        </p:blipFill>
        <p:spPr>
          <a:xfrm>
            <a:off x="2657475" y="3019425"/>
            <a:ext cx="4983162" cy="3275012"/>
          </a:xfrm>
          <a:prstGeom prst="rect">
            <a:avLst/>
          </a:prstGeom>
          <a:noFill/>
          <a:ln>
            <a:noFill/>
          </a:ln>
        </p:spPr>
      </p:pic>
      <p:cxnSp>
        <p:nvCxnSpPr>
          <p:cNvPr id="1351" name="Google Shape;1351;p58"/>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52" name="Google Shape;1352;p58"/>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353" name="Google Shape;1353;p58"/>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58/80</a:t>
            </a:r>
            <a:endParaRPr/>
          </a:p>
        </p:txBody>
      </p:sp>
      <p:cxnSp>
        <p:nvCxnSpPr>
          <p:cNvPr id="1354" name="Google Shape;1354;p58"/>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55" name="Google Shape;1355;p58"/>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d) division of the technological process – modern CNC</a:t>
            </a:r>
            <a:endParaRPr/>
          </a:p>
        </p:txBody>
      </p:sp>
      <p:sp>
        <p:nvSpPr>
          <p:cNvPr id="1356" name="Google Shape;1356;p58"/>
          <p:cNvSpPr txBox="1"/>
          <p:nvPr/>
        </p:nvSpPr>
        <p:spPr>
          <a:xfrm>
            <a:off x="684212" y="1795462"/>
            <a:ext cx="8674100" cy="6477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2060"/>
              </a:buClr>
              <a:buSzPts val="1800"/>
              <a:buFont typeface="Arial"/>
              <a:buChar char="-"/>
            </a:pPr>
            <a:r>
              <a:rPr b="1" i="0" lang="en-US" sz="1800" u="none">
                <a:solidFill>
                  <a:srgbClr val="002060"/>
                </a:solidFill>
                <a:latin typeface="Arial"/>
                <a:ea typeface="Arial"/>
                <a:cs typeface="Arial"/>
                <a:sym typeface="Arial"/>
              </a:rPr>
              <a:t>the workpiece is usually made in 1 operation and 1 mounting</a:t>
            </a:r>
            <a:endParaRPr/>
          </a:p>
          <a:p>
            <a:pPr indent="-285750" lvl="0" marL="285750" marR="0" rtl="0" algn="just">
              <a:lnSpc>
                <a:spcPct val="100000"/>
              </a:lnSpc>
              <a:spcBef>
                <a:spcPts val="0"/>
              </a:spcBef>
              <a:spcAft>
                <a:spcPts val="0"/>
              </a:spcAft>
              <a:buClr>
                <a:srgbClr val="002060"/>
              </a:buClr>
              <a:buSzPts val="1800"/>
              <a:buFont typeface="Arial"/>
              <a:buNone/>
            </a:pPr>
            <a:r>
              <a:rPr b="1" i="0" lang="en-US" sz="1800" u="none">
                <a:solidFill>
                  <a:srgbClr val="002060"/>
                </a:solidFill>
                <a:latin typeface="Arial"/>
                <a:ea typeface="Arial"/>
                <a:cs typeface="Arial"/>
                <a:sym typeface="Arial"/>
              </a:rPr>
              <a:t>             (in conventional – 7 operations, 4 machines, 6 mounting)</a:t>
            </a:r>
            <a:endParaRPr/>
          </a:p>
        </p:txBody>
      </p:sp>
      <p:sp>
        <p:nvSpPr>
          <p:cNvPr id="1357" name="Google Shape;1357;p58"/>
          <p:cNvSpPr txBox="1"/>
          <p:nvPr/>
        </p:nvSpPr>
        <p:spPr>
          <a:xfrm>
            <a:off x="684212" y="2363787"/>
            <a:ext cx="8674100" cy="646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 successive tool passes in the program take into account roughing, shaping and finishing (contour)</a:t>
            </a:r>
            <a:endParaRPr/>
          </a:p>
        </p:txBody>
      </p:sp>
      <p:sp>
        <p:nvSpPr>
          <p:cNvPr id="1358" name="Google Shape;1358;p58"/>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5"/>
                                        </p:tgtEl>
                                        <p:attrNameLst>
                                          <p:attrName>style.visibility</p:attrName>
                                        </p:attrNameLst>
                                      </p:cBhvr>
                                      <p:to>
                                        <p:strVal val="visible"/>
                                      </p:to>
                                    </p:set>
                                    <p:animEffect filter="fade" transition="in">
                                      <p:cBhvr>
                                        <p:cTn dur="500"/>
                                        <p:tgtEl>
                                          <p:spTgt spid="13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9"/>
                                        </p:tgtEl>
                                        <p:attrNameLst>
                                          <p:attrName>style.visibility</p:attrName>
                                        </p:attrNameLst>
                                      </p:cBhvr>
                                      <p:to>
                                        <p:strVal val="visible"/>
                                      </p:to>
                                    </p:set>
                                    <p:animEffect filter="fade" transition="in">
                                      <p:cBhvr>
                                        <p:cTn dur="500"/>
                                        <p:tgtEl>
                                          <p:spTgt spid="1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500"/>
                                        <p:tgtEl>
                                          <p:spTgt spid="13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7"/>
                                        </p:tgtEl>
                                        <p:attrNameLst>
                                          <p:attrName>style.visibility</p:attrName>
                                        </p:attrNameLst>
                                      </p:cBhvr>
                                      <p:to>
                                        <p:strVal val="visible"/>
                                      </p:to>
                                    </p:set>
                                    <p:animEffect filter="fade" transition="in">
                                      <p:cBhvr>
                                        <p:cTn dur="500"/>
                                        <p:tgtEl>
                                          <p:spTgt spid="13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50"/>
                                        </p:tgtEl>
                                        <p:attrNameLst>
                                          <p:attrName>style.visibility</p:attrName>
                                        </p:attrNameLst>
                                      </p:cBhvr>
                                      <p:to>
                                        <p:strVal val="visible"/>
                                      </p:to>
                                    </p:set>
                                    <p:animEffect filter="fade" transition="in">
                                      <p:cBhvr>
                                        <p:cTn dur="500"/>
                                        <p:tgtEl>
                                          <p:spTgt spid="1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59"/>
          <p:cNvSpPr txBox="1"/>
          <p:nvPr/>
        </p:nvSpPr>
        <p:spPr>
          <a:xfrm>
            <a:off x="576262" y="1474787"/>
            <a:ext cx="8567737" cy="792162"/>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Conventional: accuracy achieved with consecutive processing steps, manual intermediate measurements, final control measuring equipment.</a:t>
            </a:r>
            <a:endParaRPr/>
          </a:p>
        </p:txBody>
      </p:sp>
      <p:sp>
        <p:nvSpPr>
          <p:cNvPr id="1364" name="Google Shape;1364;p59"/>
          <p:cNvSpPr txBox="1"/>
          <p:nvPr/>
        </p:nvSpPr>
        <p:spPr>
          <a:xfrm>
            <a:off x="576262" y="3708400"/>
            <a:ext cx="690403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Practical example: Dimension measurement ø28: …………………</a:t>
            </a:r>
            <a:endParaRPr/>
          </a:p>
        </p:txBody>
      </p:sp>
      <p:pic>
        <p:nvPicPr>
          <p:cNvPr id="1365" name="Google Shape;1365;p59"/>
          <p:cNvPicPr preferRelativeResize="0"/>
          <p:nvPr/>
        </p:nvPicPr>
        <p:blipFill rotWithShape="1">
          <a:blip r:embed="rId3">
            <a:alphaModFix/>
          </a:blip>
          <a:srcRect b="64537" l="22880" r="34625" t="10939"/>
          <a:stretch/>
        </p:blipFill>
        <p:spPr>
          <a:xfrm>
            <a:off x="6604000" y="3851275"/>
            <a:ext cx="2209800" cy="1349375"/>
          </a:xfrm>
          <a:prstGeom prst="rect">
            <a:avLst/>
          </a:prstGeom>
          <a:noFill/>
          <a:ln>
            <a:noFill/>
          </a:ln>
        </p:spPr>
      </p:pic>
      <p:sp>
        <p:nvSpPr>
          <p:cNvPr id="1366" name="Google Shape;1366;p59"/>
          <p:cNvSpPr/>
          <p:nvPr/>
        </p:nvSpPr>
        <p:spPr>
          <a:xfrm>
            <a:off x="6492875" y="4210050"/>
            <a:ext cx="647700" cy="758825"/>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67" name="Google Shape;1367;p59"/>
          <p:cNvSpPr txBox="1"/>
          <p:nvPr/>
        </p:nvSpPr>
        <p:spPr>
          <a:xfrm>
            <a:off x="6348412" y="5422900"/>
            <a:ext cx="935037" cy="368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28f7</a:t>
            </a:r>
            <a:endParaRPr/>
          </a:p>
        </p:txBody>
      </p:sp>
      <p:sp>
        <p:nvSpPr>
          <p:cNvPr id="1368" name="Google Shape;1368;p59"/>
          <p:cNvSpPr txBox="1"/>
          <p:nvPr/>
        </p:nvSpPr>
        <p:spPr>
          <a:xfrm>
            <a:off x="7142162" y="5284787"/>
            <a:ext cx="339725"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3600"/>
              <a:buFont typeface="Arial"/>
              <a:buNone/>
            </a:pPr>
            <a:r>
              <a:rPr b="0" i="0" lang="en-US" sz="3600" u="none">
                <a:solidFill>
                  <a:srgbClr val="002060"/>
                </a:solidFill>
                <a:latin typeface="Arial"/>
                <a:ea typeface="Arial"/>
                <a:cs typeface="Arial"/>
                <a:sym typeface="Arial"/>
              </a:rPr>
              <a:t>(</a:t>
            </a:r>
            <a:endParaRPr/>
          </a:p>
        </p:txBody>
      </p:sp>
      <p:sp>
        <p:nvSpPr>
          <p:cNvPr id="1369" name="Google Shape;1369;p59"/>
          <p:cNvSpPr txBox="1"/>
          <p:nvPr/>
        </p:nvSpPr>
        <p:spPr>
          <a:xfrm>
            <a:off x="7081837" y="5386387"/>
            <a:ext cx="936625" cy="52228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2060"/>
              </a:buClr>
              <a:buSzPts val="1400"/>
              <a:buFont typeface="Arial"/>
              <a:buNone/>
            </a:pPr>
            <a:r>
              <a:rPr b="0" i="0" lang="en-US" sz="1400" u="none">
                <a:solidFill>
                  <a:srgbClr val="002060"/>
                </a:solidFill>
                <a:latin typeface="Arial"/>
                <a:ea typeface="Arial"/>
                <a:cs typeface="Arial"/>
                <a:sym typeface="Arial"/>
              </a:rPr>
              <a:t>-0,020</a:t>
            </a:r>
            <a:endParaRPr/>
          </a:p>
          <a:p>
            <a:pPr indent="0" lvl="0" marL="0" marR="0" rtl="0" algn="r">
              <a:lnSpc>
                <a:spcPct val="100000"/>
              </a:lnSpc>
              <a:spcBef>
                <a:spcPts val="0"/>
              </a:spcBef>
              <a:spcAft>
                <a:spcPts val="0"/>
              </a:spcAft>
              <a:buClr>
                <a:srgbClr val="002060"/>
              </a:buClr>
              <a:buSzPts val="1400"/>
              <a:buFont typeface="Arial"/>
              <a:buNone/>
            </a:pPr>
            <a:r>
              <a:rPr b="0" i="0" lang="en-US" sz="1400" u="none">
                <a:solidFill>
                  <a:srgbClr val="002060"/>
                </a:solidFill>
                <a:latin typeface="Arial"/>
                <a:ea typeface="Arial"/>
                <a:cs typeface="Arial"/>
                <a:sym typeface="Arial"/>
              </a:rPr>
              <a:t>-0,041</a:t>
            </a:r>
            <a:endParaRPr/>
          </a:p>
        </p:txBody>
      </p:sp>
      <p:sp>
        <p:nvSpPr>
          <p:cNvPr id="1370" name="Google Shape;1370;p59"/>
          <p:cNvSpPr txBox="1"/>
          <p:nvPr/>
        </p:nvSpPr>
        <p:spPr>
          <a:xfrm>
            <a:off x="7848600" y="5286375"/>
            <a:ext cx="338137"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3600"/>
              <a:buFont typeface="Arial"/>
              <a:buNone/>
            </a:pPr>
            <a:r>
              <a:rPr b="0" i="0" lang="en-US" sz="3600" u="none">
                <a:solidFill>
                  <a:srgbClr val="002060"/>
                </a:solidFill>
                <a:latin typeface="Arial"/>
                <a:ea typeface="Arial"/>
                <a:cs typeface="Arial"/>
                <a:sym typeface="Arial"/>
              </a:rPr>
              <a:t>)</a:t>
            </a:r>
            <a:endParaRPr/>
          </a:p>
        </p:txBody>
      </p:sp>
      <p:sp>
        <p:nvSpPr>
          <p:cNvPr id="1371" name="Google Shape;1371;p59"/>
          <p:cNvSpPr txBox="1"/>
          <p:nvPr/>
        </p:nvSpPr>
        <p:spPr>
          <a:xfrm>
            <a:off x="6646862" y="5984875"/>
            <a:ext cx="18954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27,959 ÷ 27,980</a:t>
            </a:r>
            <a:endParaRPr/>
          </a:p>
        </p:txBody>
      </p:sp>
      <p:sp>
        <p:nvSpPr>
          <p:cNvPr id="1372" name="Google Shape;1372;p59"/>
          <p:cNvSpPr/>
          <p:nvPr/>
        </p:nvSpPr>
        <p:spPr>
          <a:xfrm>
            <a:off x="8555037" y="5524500"/>
            <a:ext cx="455612" cy="646112"/>
          </a:xfrm>
          <a:prstGeom prst="curvedLeftArrow">
            <a:avLst>
              <a:gd fmla="val 13981" name="adj1"/>
              <a:gd fmla="val 19695" name="adj2"/>
              <a:gd fmla="val 5400" name="adj3"/>
            </a:avLst>
          </a:prstGeom>
          <a:solidFill>
            <a:srgbClr val="00B8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373" name="Google Shape;1373;p59"/>
          <p:cNvPicPr preferRelativeResize="0"/>
          <p:nvPr/>
        </p:nvPicPr>
        <p:blipFill rotWithShape="1">
          <a:blip r:embed="rId4">
            <a:alphaModFix/>
          </a:blip>
          <a:srcRect b="27071" l="13659" r="0" t="23983"/>
          <a:stretch/>
        </p:blipFill>
        <p:spPr>
          <a:xfrm>
            <a:off x="595312" y="4140200"/>
            <a:ext cx="5240337" cy="2228850"/>
          </a:xfrm>
          <a:prstGeom prst="rect">
            <a:avLst/>
          </a:prstGeom>
          <a:noFill/>
          <a:ln>
            <a:noFill/>
          </a:ln>
        </p:spPr>
      </p:pic>
      <p:cxnSp>
        <p:nvCxnSpPr>
          <p:cNvPr id="1374" name="Google Shape;1374;p59"/>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75" name="Google Shape;1375;p59"/>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376" name="Google Shape;1376;p59"/>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59/80</a:t>
            </a:r>
            <a:endParaRPr/>
          </a:p>
        </p:txBody>
      </p:sp>
      <p:cxnSp>
        <p:nvCxnSpPr>
          <p:cNvPr id="1377" name="Google Shape;1377;p59"/>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78" name="Google Shape;1378;p59"/>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e) machining accuracy and control</a:t>
            </a:r>
            <a:endParaRPr/>
          </a:p>
        </p:txBody>
      </p:sp>
      <p:sp>
        <p:nvSpPr>
          <p:cNvPr id="1379" name="Google Shape;1379;p59"/>
          <p:cNvSpPr txBox="1"/>
          <p:nvPr/>
        </p:nvSpPr>
        <p:spPr>
          <a:xfrm>
            <a:off x="576262" y="2195512"/>
            <a:ext cx="8567737" cy="728662"/>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CNC: turned surface - no grinding, no milling (splineways are processing by driven cutter in lathe)</a:t>
            </a:r>
            <a:endParaRPr/>
          </a:p>
        </p:txBody>
      </p:sp>
      <p:sp>
        <p:nvSpPr>
          <p:cNvPr id="1380" name="Google Shape;1380;p59"/>
          <p:cNvSpPr txBox="1"/>
          <p:nvPr/>
        </p:nvSpPr>
        <p:spPr>
          <a:xfrm>
            <a:off x="576262" y="2914650"/>
            <a:ext cx="8567737" cy="739775"/>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CNC: tool measurements, automatic position correction, measurements, error compensation</a:t>
            </a:r>
            <a:endParaRPr/>
          </a:p>
        </p:txBody>
      </p:sp>
      <p:sp>
        <p:nvSpPr>
          <p:cNvPr id="1381" name="Google Shape;1381;p59"/>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8"/>
                                        </p:tgtEl>
                                        <p:attrNameLst>
                                          <p:attrName>style.visibility</p:attrName>
                                        </p:attrNameLst>
                                      </p:cBhvr>
                                      <p:to>
                                        <p:strVal val="visible"/>
                                      </p:to>
                                    </p:set>
                                    <p:animEffect filter="fade" transition="in">
                                      <p:cBhvr>
                                        <p:cTn dur="500"/>
                                        <p:tgtEl>
                                          <p:spTgt spid="1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3"/>
                                        </p:tgtEl>
                                        <p:attrNameLst>
                                          <p:attrName>style.visibility</p:attrName>
                                        </p:attrNameLst>
                                      </p:cBhvr>
                                      <p:to>
                                        <p:strVal val="visible"/>
                                      </p:to>
                                    </p:set>
                                    <p:animEffect filter="fade" transition="in">
                                      <p:cBhvr>
                                        <p:cTn dur="500"/>
                                        <p:tgtEl>
                                          <p:spTgt spid="1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9"/>
                                        </p:tgtEl>
                                        <p:attrNameLst>
                                          <p:attrName>style.visibility</p:attrName>
                                        </p:attrNameLst>
                                      </p:cBhvr>
                                      <p:to>
                                        <p:strVal val="visible"/>
                                      </p:to>
                                    </p:set>
                                    <p:animEffect filter="fade" transition="in">
                                      <p:cBhvr>
                                        <p:cTn dur="500"/>
                                        <p:tgtEl>
                                          <p:spTgt spid="1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0"/>
                                        </p:tgtEl>
                                        <p:attrNameLst>
                                          <p:attrName>style.visibility</p:attrName>
                                        </p:attrNameLst>
                                      </p:cBhvr>
                                      <p:to>
                                        <p:strVal val="visible"/>
                                      </p:to>
                                    </p:set>
                                    <p:animEffect filter="fade" transition="in">
                                      <p:cBhvr>
                                        <p:cTn dur="500"/>
                                        <p:tgtEl>
                                          <p:spTgt spid="13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4"/>
                                        </p:tgtEl>
                                        <p:attrNameLst>
                                          <p:attrName>style.visibility</p:attrName>
                                        </p:attrNameLst>
                                      </p:cBhvr>
                                      <p:to>
                                        <p:strVal val="visible"/>
                                      </p:to>
                                    </p:set>
                                    <p:animEffect filter="fade" transition="in">
                                      <p:cBhvr>
                                        <p:cTn dur="500"/>
                                        <p:tgtEl>
                                          <p:spTgt spid="13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73"/>
                                        </p:tgtEl>
                                        <p:attrNameLst>
                                          <p:attrName>style.visibility</p:attrName>
                                        </p:attrNameLst>
                                      </p:cBhvr>
                                      <p:to>
                                        <p:strVal val="visible"/>
                                      </p:to>
                                    </p:set>
                                    <p:animEffect filter="fade" transition="in">
                                      <p:cBhvr>
                                        <p:cTn dur="500"/>
                                        <p:tgtEl>
                                          <p:spTgt spid="13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65"/>
                                        </p:tgtEl>
                                        <p:attrNameLst>
                                          <p:attrName>style.visibility</p:attrName>
                                        </p:attrNameLst>
                                      </p:cBhvr>
                                      <p:to>
                                        <p:strVal val="visible"/>
                                      </p:to>
                                    </p:set>
                                    <p:animEffect filter="fade" transition="in">
                                      <p:cBhvr>
                                        <p:cTn dur="500"/>
                                        <p:tgtEl>
                                          <p:spTgt spid="1365"/>
                                        </p:tgtEl>
                                      </p:cBhvr>
                                    </p:animEffect>
                                  </p:childTnLst>
                                </p:cTn>
                              </p:par>
                              <p:par>
                                <p:cTn fill="hold" nodeType="withEffect" presetClass="entr" presetID="10" presetSubtype="0">
                                  <p:stCondLst>
                                    <p:cond delay="0"/>
                                  </p:stCondLst>
                                  <p:childTnLst>
                                    <p:set>
                                      <p:cBhvr>
                                        <p:cTn dur="1" fill="hold">
                                          <p:stCondLst>
                                            <p:cond delay="0"/>
                                          </p:stCondLst>
                                        </p:cTn>
                                        <p:tgtEl>
                                          <p:spTgt spid="1366"/>
                                        </p:tgtEl>
                                        <p:attrNameLst>
                                          <p:attrName>style.visibility</p:attrName>
                                        </p:attrNameLst>
                                      </p:cBhvr>
                                      <p:to>
                                        <p:strVal val="visible"/>
                                      </p:to>
                                    </p:set>
                                    <p:animEffect filter="fade" transition="in">
                                      <p:cBhvr>
                                        <p:cTn dur="500"/>
                                        <p:tgtEl>
                                          <p:spTgt spid="1366"/>
                                        </p:tgtEl>
                                      </p:cBhvr>
                                    </p:animEffect>
                                  </p:childTnLst>
                                </p:cTn>
                              </p:par>
                              <p:par>
                                <p:cTn fill="hold" nodeType="withEffect" presetClass="entr" presetID="10" presetSubtype="0">
                                  <p:stCondLst>
                                    <p:cond delay="0"/>
                                  </p:stCondLst>
                                  <p:childTnLst>
                                    <p:set>
                                      <p:cBhvr>
                                        <p:cTn dur="1" fill="hold">
                                          <p:stCondLst>
                                            <p:cond delay="0"/>
                                          </p:stCondLst>
                                        </p:cTn>
                                        <p:tgtEl>
                                          <p:spTgt spid="1367"/>
                                        </p:tgtEl>
                                        <p:attrNameLst>
                                          <p:attrName>style.visibility</p:attrName>
                                        </p:attrNameLst>
                                      </p:cBhvr>
                                      <p:to>
                                        <p:strVal val="visible"/>
                                      </p:to>
                                    </p:set>
                                    <p:animEffect filter="fade" transition="in">
                                      <p:cBhvr>
                                        <p:cTn dur="500"/>
                                        <p:tgtEl>
                                          <p:spTgt spid="1367"/>
                                        </p:tgtEl>
                                      </p:cBhvr>
                                    </p:animEffect>
                                  </p:childTnLst>
                                </p:cTn>
                              </p:par>
                              <p:par>
                                <p:cTn fill="hold" nodeType="withEffect" presetClass="entr" presetID="10" presetSubtype="0">
                                  <p:stCondLst>
                                    <p:cond delay="0"/>
                                  </p:stCondLst>
                                  <p:childTnLst>
                                    <p:set>
                                      <p:cBhvr>
                                        <p:cTn dur="1" fill="hold">
                                          <p:stCondLst>
                                            <p:cond delay="0"/>
                                          </p:stCondLst>
                                        </p:cTn>
                                        <p:tgtEl>
                                          <p:spTgt spid="1368"/>
                                        </p:tgtEl>
                                        <p:attrNameLst>
                                          <p:attrName>style.visibility</p:attrName>
                                        </p:attrNameLst>
                                      </p:cBhvr>
                                      <p:to>
                                        <p:strVal val="visible"/>
                                      </p:to>
                                    </p:set>
                                    <p:animEffect filter="fade" transition="in">
                                      <p:cBhvr>
                                        <p:cTn dur="500"/>
                                        <p:tgtEl>
                                          <p:spTgt spid="1368"/>
                                        </p:tgtEl>
                                      </p:cBhvr>
                                    </p:animEffect>
                                  </p:childTnLst>
                                </p:cTn>
                              </p:par>
                              <p:par>
                                <p:cTn fill="hold" nodeType="withEffect" presetClass="entr" presetID="10" presetSubtype="0">
                                  <p:stCondLst>
                                    <p:cond delay="0"/>
                                  </p:stCondLst>
                                  <p:childTnLst>
                                    <p:set>
                                      <p:cBhvr>
                                        <p:cTn dur="1" fill="hold">
                                          <p:stCondLst>
                                            <p:cond delay="0"/>
                                          </p:stCondLst>
                                        </p:cTn>
                                        <p:tgtEl>
                                          <p:spTgt spid="1369"/>
                                        </p:tgtEl>
                                        <p:attrNameLst>
                                          <p:attrName>style.visibility</p:attrName>
                                        </p:attrNameLst>
                                      </p:cBhvr>
                                      <p:to>
                                        <p:strVal val="visible"/>
                                      </p:to>
                                    </p:set>
                                    <p:animEffect filter="fade" transition="in">
                                      <p:cBhvr>
                                        <p:cTn dur="500"/>
                                        <p:tgtEl>
                                          <p:spTgt spid="1369"/>
                                        </p:tgtEl>
                                      </p:cBhvr>
                                    </p:animEffect>
                                  </p:childTnLst>
                                </p:cTn>
                              </p:par>
                              <p:par>
                                <p:cTn fill="hold" nodeType="withEffect" presetClass="entr" presetID="10" presetSubtype="0">
                                  <p:stCondLst>
                                    <p:cond delay="0"/>
                                  </p:stCondLst>
                                  <p:childTnLst>
                                    <p:set>
                                      <p:cBhvr>
                                        <p:cTn dur="1" fill="hold">
                                          <p:stCondLst>
                                            <p:cond delay="0"/>
                                          </p:stCondLst>
                                        </p:cTn>
                                        <p:tgtEl>
                                          <p:spTgt spid="1370"/>
                                        </p:tgtEl>
                                        <p:attrNameLst>
                                          <p:attrName>style.visibility</p:attrName>
                                        </p:attrNameLst>
                                      </p:cBhvr>
                                      <p:to>
                                        <p:strVal val="visible"/>
                                      </p:to>
                                    </p:set>
                                    <p:animEffect filter="fade" transition="in">
                                      <p:cBhvr>
                                        <p:cTn dur="500"/>
                                        <p:tgtEl>
                                          <p:spTgt spid="1370"/>
                                        </p:tgtEl>
                                      </p:cBhvr>
                                    </p:animEffect>
                                  </p:childTnLst>
                                </p:cTn>
                              </p:par>
                              <p:par>
                                <p:cTn fill="hold" nodeType="withEffect" presetClass="entr" presetID="10" presetSubtype="0">
                                  <p:stCondLst>
                                    <p:cond delay="0"/>
                                  </p:stCondLst>
                                  <p:childTnLst>
                                    <p:set>
                                      <p:cBhvr>
                                        <p:cTn dur="1" fill="hold">
                                          <p:stCondLst>
                                            <p:cond delay="0"/>
                                          </p:stCondLst>
                                        </p:cTn>
                                        <p:tgtEl>
                                          <p:spTgt spid="1371"/>
                                        </p:tgtEl>
                                        <p:attrNameLst>
                                          <p:attrName>style.visibility</p:attrName>
                                        </p:attrNameLst>
                                      </p:cBhvr>
                                      <p:to>
                                        <p:strVal val="visible"/>
                                      </p:to>
                                    </p:set>
                                    <p:animEffect filter="fade" transition="in">
                                      <p:cBhvr>
                                        <p:cTn dur="500"/>
                                        <p:tgtEl>
                                          <p:spTgt spid="1371"/>
                                        </p:tgtEl>
                                      </p:cBhvr>
                                    </p:animEffect>
                                  </p:childTnLst>
                                </p:cTn>
                              </p:par>
                              <p:par>
                                <p:cTn fill="hold" nodeType="withEffect" presetClass="entr" presetID="10" presetSubtype="0">
                                  <p:stCondLst>
                                    <p:cond delay="0"/>
                                  </p:stCondLst>
                                  <p:childTnLst>
                                    <p:set>
                                      <p:cBhvr>
                                        <p:cTn dur="1" fill="hold">
                                          <p:stCondLst>
                                            <p:cond delay="0"/>
                                          </p:stCondLst>
                                        </p:cTn>
                                        <p:tgtEl>
                                          <p:spTgt spid="1372"/>
                                        </p:tgtEl>
                                        <p:attrNameLst>
                                          <p:attrName>style.visibility</p:attrName>
                                        </p:attrNameLst>
                                      </p:cBhvr>
                                      <p:to>
                                        <p:strVal val="visible"/>
                                      </p:to>
                                    </p:set>
                                    <p:animEffect filter="fade" transition="in">
                                      <p:cBhvr>
                                        <p:cTn dur="500"/>
                                        <p:tgtEl>
                                          <p:spTgt spid="1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
          <p:cNvSpPr txBox="1"/>
          <p:nvPr/>
        </p:nvSpPr>
        <p:spPr>
          <a:xfrm>
            <a:off x="592137" y="1350962"/>
            <a:ext cx="2935287" cy="488950"/>
          </a:xfrm>
          <a:prstGeom prst="rect">
            <a:avLst/>
          </a:prstGeom>
          <a:noFill/>
          <a:ln>
            <a:noFill/>
          </a:ln>
        </p:spPr>
        <p:txBody>
          <a:bodyPr anchorCtr="0" anchor="ctr" bIns="0" lIns="0" spcFirstLastPara="1" rIns="0" wrap="square" tIns="0">
            <a:noAutofit/>
          </a:bodyPr>
          <a:lstStyle/>
          <a:p>
            <a:pPr indent="0" lvl="0" marL="0" marR="0" rtl="0" algn="l">
              <a:lnSpc>
                <a:spcPct val="93000"/>
              </a:lnSpc>
              <a:spcBef>
                <a:spcPts val="0"/>
              </a:spcBef>
              <a:spcAft>
                <a:spcPts val="0"/>
              </a:spcAft>
              <a:buClr>
                <a:srgbClr val="002060"/>
              </a:buClr>
              <a:buSzPts val="2400"/>
              <a:buFont typeface="Arial"/>
              <a:buNone/>
            </a:pPr>
            <a:r>
              <a:rPr b="1" i="0" lang="en-US" sz="2400" u="none" cap="none" strike="noStrike">
                <a:solidFill>
                  <a:srgbClr val="002060"/>
                </a:solidFill>
                <a:latin typeface="Arial"/>
                <a:ea typeface="Arial"/>
                <a:cs typeface="Arial"/>
                <a:sym typeface="Arial"/>
              </a:rPr>
              <a:t>The structure of TP</a:t>
            </a:r>
            <a:endParaRPr/>
          </a:p>
        </p:txBody>
      </p:sp>
      <p:sp>
        <p:nvSpPr>
          <p:cNvPr id="457" name="Google Shape;457;p6"/>
          <p:cNvSpPr txBox="1"/>
          <p:nvPr/>
        </p:nvSpPr>
        <p:spPr>
          <a:xfrm>
            <a:off x="3609975" y="1406525"/>
            <a:ext cx="2730500" cy="338137"/>
          </a:xfrm>
          <a:prstGeom prst="rect">
            <a:avLst/>
          </a:prstGeom>
          <a:solidFill>
            <a:srgbClr val="00B8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800"/>
              <a:buFont typeface="Arial"/>
              <a:buNone/>
            </a:pPr>
            <a:r>
              <a:rPr b="0" i="0" lang="en-US" sz="1800" u="none" cap="none" strike="noStrike">
                <a:solidFill>
                  <a:schemeClr val="dk1"/>
                </a:solidFill>
                <a:latin typeface="Arial"/>
                <a:ea typeface="Arial"/>
                <a:cs typeface="Arial"/>
                <a:sym typeface="Arial"/>
              </a:rPr>
              <a:t>Technological process</a:t>
            </a:r>
            <a:endParaRPr/>
          </a:p>
        </p:txBody>
      </p:sp>
      <p:sp>
        <p:nvSpPr>
          <p:cNvPr id="458" name="Google Shape;458;p6"/>
          <p:cNvSpPr txBox="1"/>
          <p:nvPr/>
        </p:nvSpPr>
        <p:spPr>
          <a:xfrm>
            <a:off x="719137" y="2413000"/>
            <a:ext cx="1485900" cy="290512"/>
          </a:xfrm>
          <a:prstGeom prst="rect">
            <a:avLst/>
          </a:prstGeom>
          <a:solidFill>
            <a:srgbClr val="ADADE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Operation 1</a:t>
            </a:r>
            <a:endParaRPr/>
          </a:p>
        </p:txBody>
      </p:sp>
      <p:sp>
        <p:nvSpPr>
          <p:cNvPr id="459" name="Google Shape;459;p6"/>
          <p:cNvSpPr txBox="1"/>
          <p:nvPr/>
        </p:nvSpPr>
        <p:spPr>
          <a:xfrm>
            <a:off x="2952750" y="2413000"/>
            <a:ext cx="1482725" cy="290512"/>
          </a:xfrm>
          <a:prstGeom prst="rect">
            <a:avLst/>
          </a:prstGeom>
          <a:solidFill>
            <a:srgbClr val="ADADE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Operation 2</a:t>
            </a:r>
            <a:endParaRPr/>
          </a:p>
        </p:txBody>
      </p:sp>
      <p:sp>
        <p:nvSpPr>
          <p:cNvPr id="460" name="Google Shape;460;p6"/>
          <p:cNvSpPr txBox="1"/>
          <p:nvPr/>
        </p:nvSpPr>
        <p:spPr>
          <a:xfrm>
            <a:off x="5472112" y="2413000"/>
            <a:ext cx="1484312" cy="290512"/>
          </a:xfrm>
          <a:prstGeom prst="rect">
            <a:avLst/>
          </a:prstGeom>
          <a:solidFill>
            <a:srgbClr val="ADADE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Operation 3</a:t>
            </a:r>
            <a:endParaRPr/>
          </a:p>
        </p:txBody>
      </p:sp>
      <p:sp>
        <p:nvSpPr>
          <p:cNvPr id="461" name="Google Shape;461;p6"/>
          <p:cNvSpPr txBox="1"/>
          <p:nvPr/>
        </p:nvSpPr>
        <p:spPr>
          <a:xfrm>
            <a:off x="830262" y="2868612"/>
            <a:ext cx="1263650" cy="284162"/>
          </a:xfrm>
          <a:prstGeom prst="rect">
            <a:avLst/>
          </a:prstGeom>
          <a:solidFill>
            <a:srgbClr val="85FFE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Locating 1</a:t>
            </a:r>
            <a:endParaRPr/>
          </a:p>
        </p:txBody>
      </p:sp>
      <p:sp>
        <p:nvSpPr>
          <p:cNvPr id="462" name="Google Shape;462;p6"/>
          <p:cNvSpPr txBox="1"/>
          <p:nvPr/>
        </p:nvSpPr>
        <p:spPr>
          <a:xfrm>
            <a:off x="4197350" y="1912937"/>
            <a:ext cx="1555750" cy="241300"/>
          </a:xfrm>
          <a:prstGeom prst="rect">
            <a:avLst/>
          </a:prstGeom>
          <a:solidFill>
            <a:srgbClr val="ADADEB"/>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93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Operations</a:t>
            </a:r>
            <a:endParaRPr/>
          </a:p>
        </p:txBody>
      </p:sp>
      <p:sp>
        <p:nvSpPr>
          <p:cNvPr id="463" name="Google Shape;463;p6"/>
          <p:cNvSpPr txBox="1"/>
          <p:nvPr/>
        </p:nvSpPr>
        <p:spPr>
          <a:xfrm>
            <a:off x="7488237" y="2406650"/>
            <a:ext cx="1484312" cy="296862"/>
          </a:xfrm>
          <a:prstGeom prst="rect">
            <a:avLst/>
          </a:prstGeom>
          <a:solidFill>
            <a:srgbClr val="ADADE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Operation n</a:t>
            </a:r>
            <a:endParaRPr/>
          </a:p>
        </p:txBody>
      </p:sp>
      <p:sp>
        <p:nvSpPr>
          <p:cNvPr id="464" name="Google Shape;464;p6"/>
          <p:cNvSpPr txBox="1"/>
          <p:nvPr/>
        </p:nvSpPr>
        <p:spPr>
          <a:xfrm>
            <a:off x="2492375" y="2867025"/>
            <a:ext cx="1262062" cy="282575"/>
          </a:xfrm>
          <a:prstGeom prst="rect">
            <a:avLst/>
          </a:prstGeom>
          <a:solidFill>
            <a:srgbClr val="D9D9D9"/>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Position 1</a:t>
            </a:r>
            <a:endParaRPr/>
          </a:p>
        </p:txBody>
      </p:sp>
      <p:sp>
        <p:nvSpPr>
          <p:cNvPr id="465" name="Google Shape;465;p6"/>
          <p:cNvSpPr txBox="1"/>
          <p:nvPr/>
        </p:nvSpPr>
        <p:spPr>
          <a:xfrm>
            <a:off x="4206875" y="4222750"/>
            <a:ext cx="1554162" cy="292100"/>
          </a:xfrm>
          <a:prstGeom prst="rect">
            <a:avLst/>
          </a:prstGeom>
          <a:solidFill>
            <a:srgbClr val="ADADE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Cuts</a:t>
            </a:r>
            <a:endParaRPr/>
          </a:p>
        </p:txBody>
      </p:sp>
      <p:sp>
        <p:nvSpPr>
          <p:cNvPr id="466" name="Google Shape;466;p6"/>
          <p:cNvSpPr txBox="1"/>
          <p:nvPr/>
        </p:nvSpPr>
        <p:spPr>
          <a:xfrm>
            <a:off x="830262" y="3284537"/>
            <a:ext cx="1263650" cy="284162"/>
          </a:xfrm>
          <a:prstGeom prst="rect">
            <a:avLst/>
          </a:prstGeom>
          <a:solidFill>
            <a:srgbClr val="85FFE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Locating 2</a:t>
            </a:r>
            <a:endParaRPr/>
          </a:p>
        </p:txBody>
      </p:sp>
      <p:sp>
        <p:nvSpPr>
          <p:cNvPr id="467" name="Google Shape;467;p6"/>
          <p:cNvSpPr txBox="1"/>
          <p:nvPr/>
        </p:nvSpPr>
        <p:spPr>
          <a:xfrm>
            <a:off x="830262" y="3800475"/>
            <a:ext cx="1263650" cy="285750"/>
          </a:xfrm>
          <a:prstGeom prst="rect">
            <a:avLst/>
          </a:prstGeom>
          <a:solidFill>
            <a:srgbClr val="85FFE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Locating n</a:t>
            </a:r>
            <a:endParaRPr/>
          </a:p>
        </p:txBody>
      </p:sp>
      <p:sp>
        <p:nvSpPr>
          <p:cNvPr id="468" name="Google Shape;468;p6"/>
          <p:cNvSpPr txBox="1"/>
          <p:nvPr/>
        </p:nvSpPr>
        <p:spPr>
          <a:xfrm>
            <a:off x="2490787" y="3282950"/>
            <a:ext cx="1263650" cy="271462"/>
          </a:xfrm>
          <a:prstGeom prst="rect">
            <a:avLst/>
          </a:prstGeom>
          <a:solidFill>
            <a:srgbClr val="D9D9D9"/>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Position 2</a:t>
            </a:r>
            <a:endParaRPr/>
          </a:p>
        </p:txBody>
      </p:sp>
      <p:sp>
        <p:nvSpPr>
          <p:cNvPr id="469" name="Google Shape;469;p6"/>
          <p:cNvSpPr txBox="1"/>
          <p:nvPr/>
        </p:nvSpPr>
        <p:spPr>
          <a:xfrm>
            <a:off x="2490787" y="3810000"/>
            <a:ext cx="1263650" cy="271462"/>
          </a:xfrm>
          <a:prstGeom prst="rect">
            <a:avLst/>
          </a:prstGeom>
          <a:solidFill>
            <a:srgbClr val="D9D9D9"/>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Position n</a:t>
            </a:r>
            <a:endParaRPr/>
          </a:p>
        </p:txBody>
      </p:sp>
      <p:sp>
        <p:nvSpPr>
          <p:cNvPr id="470" name="Google Shape;470;p6"/>
          <p:cNvSpPr txBox="1"/>
          <p:nvPr/>
        </p:nvSpPr>
        <p:spPr>
          <a:xfrm>
            <a:off x="830262" y="4811712"/>
            <a:ext cx="1484312" cy="290512"/>
          </a:xfrm>
          <a:prstGeom prst="rect">
            <a:avLst/>
          </a:prstGeom>
          <a:solidFill>
            <a:srgbClr val="ADADE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Cut 1</a:t>
            </a:r>
            <a:endParaRPr/>
          </a:p>
        </p:txBody>
      </p:sp>
      <p:sp>
        <p:nvSpPr>
          <p:cNvPr id="471" name="Google Shape;471;p6"/>
          <p:cNvSpPr txBox="1"/>
          <p:nvPr/>
        </p:nvSpPr>
        <p:spPr>
          <a:xfrm>
            <a:off x="2952750" y="4811712"/>
            <a:ext cx="1482725" cy="290512"/>
          </a:xfrm>
          <a:prstGeom prst="rect">
            <a:avLst/>
          </a:prstGeom>
          <a:solidFill>
            <a:srgbClr val="ADADE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Cut 2</a:t>
            </a:r>
            <a:endParaRPr/>
          </a:p>
        </p:txBody>
      </p:sp>
      <p:sp>
        <p:nvSpPr>
          <p:cNvPr id="472" name="Google Shape;472;p6"/>
          <p:cNvSpPr txBox="1"/>
          <p:nvPr/>
        </p:nvSpPr>
        <p:spPr>
          <a:xfrm>
            <a:off x="5472112" y="4808537"/>
            <a:ext cx="1484312" cy="292100"/>
          </a:xfrm>
          <a:prstGeom prst="rect">
            <a:avLst/>
          </a:prstGeom>
          <a:solidFill>
            <a:srgbClr val="ADADE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Cut 3</a:t>
            </a:r>
            <a:endParaRPr/>
          </a:p>
        </p:txBody>
      </p:sp>
      <p:sp>
        <p:nvSpPr>
          <p:cNvPr id="473" name="Google Shape;473;p6"/>
          <p:cNvSpPr txBox="1"/>
          <p:nvPr/>
        </p:nvSpPr>
        <p:spPr>
          <a:xfrm>
            <a:off x="7488237" y="4805362"/>
            <a:ext cx="1484312" cy="296862"/>
          </a:xfrm>
          <a:prstGeom prst="rect">
            <a:avLst/>
          </a:prstGeom>
          <a:solidFill>
            <a:srgbClr val="ADADE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Cut n</a:t>
            </a:r>
            <a:endParaRPr/>
          </a:p>
        </p:txBody>
      </p:sp>
      <p:sp>
        <p:nvSpPr>
          <p:cNvPr id="474" name="Google Shape;474;p6"/>
          <p:cNvSpPr txBox="1"/>
          <p:nvPr/>
        </p:nvSpPr>
        <p:spPr>
          <a:xfrm>
            <a:off x="941387" y="5281612"/>
            <a:ext cx="1263650" cy="282575"/>
          </a:xfrm>
          <a:prstGeom prst="rect">
            <a:avLst/>
          </a:prstGeom>
          <a:solidFill>
            <a:srgbClr val="85FFE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Path 1</a:t>
            </a:r>
            <a:endParaRPr/>
          </a:p>
        </p:txBody>
      </p:sp>
      <p:sp>
        <p:nvSpPr>
          <p:cNvPr id="475" name="Google Shape;475;p6"/>
          <p:cNvSpPr txBox="1"/>
          <p:nvPr/>
        </p:nvSpPr>
        <p:spPr>
          <a:xfrm>
            <a:off x="941387" y="5665787"/>
            <a:ext cx="1263650" cy="284162"/>
          </a:xfrm>
          <a:prstGeom prst="rect">
            <a:avLst/>
          </a:prstGeom>
          <a:solidFill>
            <a:srgbClr val="85FFE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Path 2</a:t>
            </a:r>
            <a:endParaRPr/>
          </a:p>
        </p:txBody>
      </p:sp>
      <p:sp>
        <p:nvSpPr>
          <p:cNvPr id="476" name="Google Shape;476;p6"/>
          <p:cNvSpPr txBox="1"/>
          <p:nvPr/>
        </p:nvSpPr>
        <p:spPr>
          <a:xfrm>
            <a:off x="941387" y="6073775"/>
            <a:ext cx="1263650" cy="284162"/>
          </a:xfrm>
          <a:prstGeom prst="rect">
            <a:avLst/>
          </a:prstGeom>
          <a:solidFill>
            <a:srgbClr val="85FFE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400"/>
              <a:buFont typeface="Arial"/>
              <a:buNone/>
            </a:pPr>
            <a:r>
              <a:rPr b="0" i="0" lang="en-US" sz="1400" u="none" cap="none" strike="noStrike">
                <a:solidFill>
                  <a:schemeClr val="dk1"/>
                </a:solidFill>
                <a:latin typeface="Arial"/>
                <a:ea typeface="Arial"/>
                <a:cs typeface="Arial"/>
                <a:sym typeface="Arial"/>
              </a:rPr>
              <a:t>Path n</a:t>
            </a:r>
            <a:endParaRPr/>
          </a:p>
        </p:txBody>
      </p:sp>
      <p:sp>
        <p:nvSpPr>
          <p:cNvPr id="477" name="Google Shape;477;p6"/>
          <p:cNvSpPr txBox="1"/>
          <p:nvPr/>
        </p:nvSpPr>
        <p:spPr>
          <a:xfrm>
            <a:off x="4206875" y="5584825"/>
            <a:ext cx="1554162" cy="290512"/>
          </a:xfrm>
          <a:prstGeom prst="rect">
            <a:avLst/>
          </a:prstGeom>
          <a:solidFill>
            <a:srgbClr val="ADADE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Activities</a:t>
            </a:r>
            <a:endParaRPr/>
          </a:p>
        </p:txBody>
      </p:sp>
      <p:sp>
        <p:nvSpPr>
          <p:cNvPr id="478" name="Google Shape;478;p6"/>
          <p:cNvSpPr txBox="1"/>
          <p:nvPr/>
        </p:nvSpPr>
        <p:spPr>
          <a:xfrm>
            <a:off x="4206875" y="6153150"/>
            <a:ext cx="1554162" cy="290512"/>
          </a:xfrm>
          <a:prstGeom prst="rect">
            <a:avLst/>
          </a:prstGeom>
          <a:solidFill>
            <a:srgbClr val="ADADEB"/>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600"/>
              <a:buFont typeface="Arial"/>
              <a:buNone/>
            </a:pPr>
            <a:r>
              <a:rPr b="0" i="0" lang="en-US" sz="1600" u="none" cap="none" strike="noStrike">
                <a:solidFill>
                  <a:schemeClr val="dk1"/>
                </a:solidFill>
                <a:latin typeface="Arial"/>
                <a:ea typeface="Arial"/>
                <a:cs typeface="Arial"/>
                <a:sym typeface="Arial"/>
              </a:rPr>
              <a:t>Therbligs</a:t>
            </a:r>
            <a:endParaRPr/>
          </a:p>
        </p:txBody>
      </p:sp>
      <p:cxnSp>
        <p:nvCxnSpPr>
          <p:cNvPr id="479" name="Google Shape;479;p6"/>
          <p:cNvCxnSpPr/>
          <p:nvPr/>
        </p:nvCxnSpPr>
        <p:spPr>
          <a:xfrm>
            <a:off x="4975225" y="1744662"/>
            <a:ext cx="0" cy="168275"/>
          </a:xfrm>
          <a:prstGeom prst="straightConnector1">
            <a:avLst/>
          </a:prstGeom>
          <a:noFill/>
          <a:ln cap="flat" cmpd="sng" w="15875">
            <a:solidFill>
              <a:srgbClr val="FF0000"/>
            </a:solidFill>
            <a:prstDash val="solid"/>
            <a:miter lim="800000"/>
            <a:headEnd len="med" w="med" type="none"/>
            <a:tailEnd len="med" w="med" type="none"/>
          </a:ln>
        </p:spPr>
      </p:cxnSp>
      <p:cxnSp>
        <p:nvCxnSpPr>
          <p:cNvPr id="480" name="Google Shape;480;p6"/>
          <p:cNvCxnSpPr/>
          <p:nvPr/>
        </p:nvCxnSpPr>
        <p:spPr>
          <a:xfrm>
            <a:off x="4975225" y="2154237"/>
            <a:ext cx="7937" cy="2068512"/>
          </a:xfrm>
          <a:prstGeom prst="straightConnector1">
            <a:avLst/>
          </a:prstGeom>
          <a:noFill/>
          <a:ln cap="flat" cmpd="sng" w="15875">
            <a:solidFill>
              <a:srgbClr val="FF0000"/>
            </a:solidFill>
            <a:prstDash val="solid"/>
            <a:miter lim="800000"/>
            <a:headEnd len="med" w="med" type="none"/>
            <a:tailEnd len="med" w="med" type="none"/>
          </a:ln>
        </p:spPr>
      </p:cxnSp>
      <p:cxnSp>
        <p:nvCxnSpPr>
          <p:cNvPr id="481" name="Google Shape;481;p6"/>
          <p:cNvCxnSpPr/>
          <p:nvPr/>
        </p:nvCxnSpPr>
        <p:spPr>
          <a:xfrm>
            <a:off x="4983162" y="4514850"/>
            <a:ext cx="14287" cy="1069975"/>
          </a:xfrm>
          <a:prstGeom prst="straightConnector1">
            <a:avLst/>
          </a:prstGeom>
          <a:noFill/>
          <a:ln cap="flat" cmpd="sng" w="15875">
            <a:solidFill>
              <a:srgbClr val="FF0000"/>
            </a:solidFill>
            <a:prstDash val="solid"/>
            <a:miter lim="800000"/>
            <a:headEnd len="med" w="med" type="none"/>
            <a:tailEnd len="med" w="med" type="none"/>
          </a:ln>
        </p:spPr>
      </p:cxnSp>
      <p:cxnSp>
        <p:nvCxnSpPr>
          <p:cNvPr id="482" name="Google Shape;482;p6"/>
          <p:cNvCxnSpPr/>
          <p:nvPr/>
        </p:nvCxnSpPr>
        <p:spPr>
          <a:xfrm>
            <a:off x="5002212" y="5878512"/>
            <a:ext cx="0" cy="284162"/>
          </a:xfrm>
          <a:prstGeom prst="straightConnector1">
            <a:avLst/>
          </a:prstGeom>
          <a:noFill/>
          <a:ln cap="flat" cmpd="sng" w="15875">
            <a:solidFill>
              <a:srgbClr val="FF0000"/>
            </a:solidFill>
            <a:prstDash val="solid"/>
            <a:miter lim="800000"/>
            <a:headEnd len="med" w="med" type="none"/>
            <a:tailEnd len="med" w="med" type="none"/>
          </a:ln>
        </p:spPr>
      </p:cxnSp>
      <p:cxnSp>
        <p:nvCxnSpPr>
          <p:cNvPr id="483" name="Google Shape;483;p6"/>
          <p:cNvCxnSpPr/>
          <p:nvPr/>
        </p:nvCxnSpPr>
        <p:spPr>
          <a:xfrm flipH="1">
            <a:off x="1462124" y="2239962"/>
            <a:ext cx="3424200" cy="173100"/>
          </a:xfrm>
          <a:prstGeom prst="bentConnector2">
            <a:avLst/>
          </a:prstGeom>
          <a:noFill/>
          <a:ln cap="flat" cmpd="sng" w="9525">
            <a:solidFill>
              <a:schemeClr val="dk1"/>
            </a:solidFill>
            <a:prstDash val="solid"/>
            <a:round/>
            <a:headEnd len="med" w="med" type="none"/>
            <a:tailEnd len="med" w="med" type="triangle"/>
          </a:ln>
        </p:spPr>
      </p:cxnSp>
      <p:cxnSp>
        <p:nvCxnSpPr>
          <p:cNvPr id="484" name="Google Shape;484;p6"/>
          <p:cNvCxnSpPr/>
          <p:nvPr/>
        </p:nvCxnSpPr>
        <p:spPr>
          <a:xfrm flipH="1">
            <a:off x="3694249" y="2239962"/>
            <a:ext cx="1303200" cy="173100"/>
          </a:xfrm>
          <a:prstGeom prst="bentConnector2">
            <a:avLst/>
          </a:prstGeom>
          <a:noFill/>
          <a:ln cap="flat" cmpd="sng" w="9525">
            <a:solidFill>
              <a:schemeClr val="dk1"/>
            </a:solidFill>
            <a:prstDash val="solid"/>
            <a:round/>
            <a:headEnd len="med" w="med" type="none"/>
            <a:tailEnd len="med" w="med" type="triangle"/>
          </a:ln>
        </p:spPr>
      </p:cxnSp>
      <p:cxnSp>
        <p:nvCxnSpPr>
          <p:cNvPr id="485" name="Google Shape;485;p6"/>
          <p:cNvCxnSpPr/>
          <p:nvPr/>
        </p:nvCxnSpPr>
        <p:spPr>
          <a:xfrm>
            <a:off x="4997450" y="2241550"/>
            <a:ext cx="1217700" cy="171600"/>
          </a:xfrm>
          <a:prstGeom prst="bentConnector2">
            <a:avLst/>
          </a:prstGeom>
          <a:noFill/>
          <a:ln cap="flat" cmpd="sng" w="9525">
            <a:solidFill>
              <a:schemeClr val="dk1"/>
            </a:solidFill>
            <a:prstDash val="solid"/>
            <a:round/>
            <a:headEnd len="med" w="med" type="none"/>
            <a:tailEnd len="med" w="med" type="triangle"/>
          </a:ln>
        </p:spPr>
      </p:cxnSp>
      <p:cxnSp>
        <p:nvCxnSpPr>
          <p:cNvPr id="486" name="Google Shape;486;p6"/>
          <p:cNvCxnSpPr/>
          <p:nvPr/>
        </p:nvCxnSpPr>
        <p:spPr>
          <a:xfrm>
            <a:off x="6215062" y="2238375"/>
            <a:ext cx="882650" cy="0"/>
          </a:xfrm>
          <a:prstGeom prst="straightConnector1">
            <a:avLst/>
          </a:prstGeom>
          <a:noFill/>
          <a:ln cap="flat" cmpd="sng" w="9525">
            <a:solidFill>
              <a:schemeClr val="dk1"/>
            </a:solidFill>
            <a:prstDash val="solid"/>
            <a:miter lim="800000"/>
            <a:headEnd len="med" w="med" type="none"/>
            <a:tailEnd len="med" w="med" type="none"/>
          </a:ln>
        </p:spPr>
      </p:cxnSp>
      <p:cxnSp>
        <p:nvCxnSpPr>
          <p:cNvPr id="487" name="Google Shape;487;p6"/>
          <p:cNvCxnSpPr/>
          <p:nvPr/>
        </p:nvCxnSpPr>
        <p:spPr>
          <a:xfrm>
            <a:off x="7134225" y="2239962"/>
            <a:ext cx="708025" cy="0"/>
          </a:xfrm>
          <a:prstGeom prst="straightConnector1">
            <a:avLst/>
          </a:prstGeom>
          <a:noFill/>
          <a:ln cap="flat" cmpd="sng" w="9525">
            <a:solidFill>
              <a:schemeClr val="dk1"/>
            </a:solidFill>
            <a:prstDash val="solid"/>
            <a:miter lim="800000"/>
            <a:headEnd len="med" w="med" type="none"/>
            <a:tailEnd len="med" w="med" type="none"/>
          </a:ln>
        </p:spPr>
      </p:cxnSp>
      <p:cxnSp>
        <p:nvCxnSpPr>
          <p:cNvPr id="488" name="Google Shape;488;p6"/>
          <p:cNvCxnSpPr/>
          <p:nvPr/>
        </p:nvCxnSpPr>
        <p:spPr>
          <a:xfrm>
            <a:off x="7878762" y="2239962"/>
            <a:ext cx="352500" cy="166800"/>
          </a:xfrm>
          <a:prstGeom prst="bentConnector2">
            <a:avLst/>
          </a:prstGeom>
          <a:noFill/>
          <a:ln cap="flat" cmpd="sng" w="9525">
            <a:solidFill>
              <a:schemeClr val="dk1"/>
            </a:solidFill>
            <a:prstDash val="solid"/>
            <a:round/>
            <a:headEnd len="med" w="med" type="none"/>
            <a:tailEnd len="med" w="med" type="triangle"/>
          </a:ln>
        </p:spPr>
      </p:cxnSp>
      <p:cxnSp>
        <p:nvCxnSpPr>
          <p:cNvPr id="489" name="Google Shape;489;p6"/>
          <p:cNvCxnSpPr/>
          <p:nvPr/>
        </p:nvCxnSpPr>
        <p:spPr>
          <a:xfrm flipH="1">
            <a:off x="1573249" y="4629150"/>
            <a:ext cx="3424200" cy="182700"/>
          </a:xfrm>
          <a:prstGeom prst="bentConnector2">
            <a:avLst/>
          </a:prstGeom>
          <a:noFill/>
          <a:ln cap="flat" cmpd="sng" w="9525">
            <a:solidFill>
              <a:schemeClr val="dk1"/>
            </a:solidFill>
            <a:prstDash val="solid"/>
            <a:round/>
            <a:headEnd len="med" w="med" type="none"/>
            <a:tailEnd len="med" w="med" type="triangle"/>
          </a:ln>
        </p:spPr>
      </p:cxnSp>
      <p:cxnSp>
        <p:nvCxnSpPr>
          <p:cNvPr id="490" name="Google Shape;490;p6"/>
          <p:cNvCxnSpPr/>
          <p:nvPr/>
        </p:nvCxnSpPr>
        <p:spPr>
          <a:xfrm flipH="1">
            <a:off x="3694249" y="4629150"/>
            <a:ext cx="1303200" cy="182700"/>
          </a:xfrm>
          <a:prstGeom prst="bentConnector2">
            <a:avLst/>
          </a:prstGeom>
          <a:noFill/>
          <a:ln cap="flat" cmpd="sng" w="9525">
            <a:solidFill>
              <a:schemeClr val="dk1"/>
            </a:solidFill>
            <a:prstDash val="solid"/>
            <a:round/>
            <a:headEnd len="med" w="med" type="none"/>
            <a:tailEnd len="med" w="med" type="triangle"/>
          </a:ln>
        </p:spPr>
      </p:cxnSp>
      <p:cxnSp>
        <p:nvCxnSpPr>
          <p:cNvPr id="491" name="Google Shape;491;p6"/>
          <p:cNvCxnSpPr/>
          <p:nvPr/>
        </p:nvCxnSpPr>
        <p:spPr>
          <a:xfrm>
            <a:off x="4997450" y="4629150"/>
            <a:ext cx="1217700" cy="179400"/>
          </a:xfrm>
          <a:prstGeom prst="bentConnector2">
            <a:avLst/>
          </a:prstGeom>
          <a:noFill/>
          <a:ln cap="flat" cmpd="sng" w="9525">
            <a:solidFill>
              <a:schemeClr val="dk1"/>
            </a:solidFill>
            <a:prstDash val="solid"/>
            <a:round/>
            <a:headEnd len="med" w="med" type="none"/>
            <a:tailEnd len="med" w="med" type="triangle"/>
          </a:ln>
        </p:spPr>
      </p:cxnSp>
      <p:cxnSp>
        <p:nvCxnSpPr>
          <p:cNvPr id="492" name="Google Shape;492;p6"/>
          <p:cNvCxnSpPr/>
          <p:nvPr/>
        </p:nvCxnSpPr>
        <p:spPr>
          <a:xfrm>
            <a:off x="6227762" y="4629150"/>
            <a:ext cx="884237" cy="0"/>
          </a:xfrm>
          <a:prstGeom prst="straightConnector1">
            <a:avLst/>
          </a:prstGeom>
          <a:noFill/>
          <a:ln cap="flat" cmpd="sng" w="9525">
            <a:solidFill>
              <a:schemeClr val="dk1"/>
            </a:solidFill>
            <a:prstDash val="solid"/>
            <a:miter lim="800000"/>
            <a:headEnd len="med" w="med" type="none"/>
            <a:tailEnd len="med" w="med" type="none"/>
          </a:ln>
        </p:spPr>
      </p:cxnSp>
      <p:cxnSp>
        <p:nvCxnSpPr>
          <p:cNvPr id="493" name="Google Shape;493;p6"/>
          <p:cNvCxnSpPr/>
          <p:nvPr/>
        </p:nvCxnSpPr>
        <p:spPr>
          <a:xfrm>
            <a:off x="7127875" y="4629150"/>
            <a:ext cx="708025" cy="0"/>
          </a:xfrm>
          <a:prstGeom prst="straightConnector1">
            <a:avLst/>
          </a:prstGeom>
          <a:noFill/>
          <a:ln cap="flat" cmpd="sng" w="9525">
            <a:solidFill>
              <a:schemeClr val="dk1"/>
            </a:solidFill>
            <a:prstDash val="solid"/>
            <a:miter lim="800000"/>
            <a:headEnd len="med" w="med" type="none"/>
            <a:tailEnd len="med" w="med" type="none"/>
          </a:ln>
        </p:spPr>
      </p:cxnSp>
      <p:cxnSp>
        <p:nvCxnSpPr>
          <p:cNvPr id="494" name="Google Shape;494;p6"/>
          <p:cNvCxnSpPr/>
          <p:nvPr/>
        </p:nvCxnSpPr>
        <p:spPr>
          <a:xfrm>
            <a:off x="7878762" y="4629150"/>
            <a:ext cx="352500" cy="176100"/>
          </a:xfrm>
          <a:prstGeom prst="bentConnector2">
            <a:avLst/>
          </a:prstGeom>
          <a:noFill/>
          <a:ln cap="flat" cmpd="sng" w="9525">
            <a:solidFill>
              <a:schemeClr val="dk1"/>
            </a:solidFill>
            <a:prstDash val="solid"/>
            <a:round/>
            <a:headEnd len="med" w="med" type="none"/>
            <a:tailEnd len="med" w="med" type="triangle"/>
          </a:ln>
        </p:spPr>
      </p:cxnSp>
      <p:cxnSp>
        <p:nvCxnSpPr>
          <p:cNvPr id="495" name="Google Shape;495;p6"/>
          <p:cNvCxnSpPr/>
          <p:nvPr/>
        </p:nvCxnSpPr>
        <p:spPr>
          <a:xfrm>
            <a:off x="1462087" y="2703512"/>
            <a:ext cx="0" cy="165100"/>
          </a:xfrm>
          <a:prstGeom prst="straightConnector1">
            <a:avLst/>
          </a:prstGeom>
          <a:noFill/>
          <a:ln cap="flat" cmpd="sng" w="9525">
            <a:solidFill>
              <a:schemeClr val="dk1"/>
            </a:solidFill>
            <a:prstDash val="solid"/>
            <a:miter lim="800000"/>
            <a:headEnd len="med" w="med" type="none"/>
            <a:tailEnd len="med" w="med" type="none"/>
          </a:ln>
        </p:spPr>
      </p:cxnSp>
      <p:cxnSp>
        <p:nvCxnSpPr>
          <p:cNvPr id="496" name="Google Shape;496;p6"/>
          <p:cNvCxnSpPr/>
          <p:nvPr/>
        </p:nvCxnSpPr>
        <p:spPr>
          <a:xfrm>
            <a:off x="1462087" y="3152775"/>
            <a:ext cx="0" cy="131762"/>
          </a:xfrm>
          <a:prstGeom prst="straightConnector1">
            <a:avLst/>
          </a:prstGeom>
          <a:noFill/>
          <a:ln cap="flat" cmpd="sng" w="9525">
            <a:solidFill>
              <a:schemeClr val="dk1"/>
            </a:solidFill>
            <a:prstDash val="solid"/>
            <a:miter lim="800000"/>
            <a:headEnd len="med" w="med" type="none"/>
            <a:tailEnd len="med" w="med" type="none"/>
          </a:ln>
        </p:spPr>
      </p:cxnSp>
      <p:cxnSp>
        <p:nvCxnSpPr>
          <p:cNvPr id="497" name="Google Shape;497;p6"/>
          <p:cNvCxnSpPr/>
          <p:nvPr/>
        </p:nvCxnSpPr>
        <p:spPr>
          <a:xfrm>
            <a:off x="1462087" y="3568700"/>
            <a:ext cx="0" cy="231775"/>
          </a:xfrm>
          <a:prstGeom prst="straightConnector1">
            <a:avLst/>
          </a:prstGeom>
          <a:noFill/>
          <a:ln cap="flat" cmpd="sng" w="9525">
            <a:solidFill>
              <a:schemeClr val="dk1"/>
            </a:solidFill>
            <a:prstDash val="solid"/>
            <a:miter lim="800000"/>
            <a:headEnd len="med" w="med" type="none"/>
            <a:tailEnd len="med" w="med" type="none"/>
          </a:ln>
        </p:spPr>
      </p:cxnSp>
      <p:cxnSp>
        <p:nvCxnSpPr>
          <p:cNvPr id="498" name="Google Shape;498;p6"/>
          <p:cNvCxnSpPr/>
          <p:nvPr/>
        </p:nvCxnSpPr>
        <p:spPr>
          <a:xfrm>
            <a:off x="3101975" y="3151187"/>
            <a:ext cx="0" cy="123825"/>
          </a:xfrm>
          <a:prstGeom prst="straightConnector1">
            <a:avLst/>
          </a:prstGeom>
          <a:noFill/>
          <a:ln cap="flat" cmpd="sng" w="9525">
            <a:solidFill>
              <a:schemeClr val="dk1"/>
            </a:solidFill>
            <a:prstDash val="solid"/>
            <a:miter lim="800000"/>
            <a:headEnd len="med" w="med" type="none"/>
            <a:tailEnd len="med" w="med" type="none"/>
          </a:ln>
        </p:spPr>
      </p:cxnSp>
      <p:cxnSp>
        <p:nvCxnSpPr>
          <p:cNvPr id="499" name="Google Shape;499;p6"/>
          <p:cNvCxnSpPr/>
          <p:nvPr/>
        </p:nvCxnSpPr>
        <p:spPr>
          <a:xfrm>
            <a:off x="3101975" y="3465512"/>
            <a:ext cx="0" cy="323850"/>
          </a:xfrm>
          <a:prstGeom prst="straightConnector1">
            <a:avLst/>
          </a:prstGeom>
          <a:noFill/>
          <a:ln cap="flat" cmpd="sng" w="9525">
            <a:solidFill>
              <a:schemeClr val="dk1"/>
            </a:solidFill>
            <a:prstDash val="solid"/>
            <a:miter lim="800000"/>
            <a:headEnd len="med" w="med" type="none"/>
            <a:tailEnd len="med" w="med" type="none"/>
          </a:ln>
        </p:spPr>
      </p:cxnSp>
      <p:cxnSp>
        <p:nvCxnSpPr>
          <p:cNvPr id="500" name="Google Shape;500;p6"/>
          <p:cNvCxnSpPr/>
          <p:nvPr/>
        </p:nvCxnSpPr>
        <p:spPr>
          <a:xfrm flipH="1" rot="10800000">
            <a:off x="2093912" y="3008312"/>
            <a:ext cx="398462" cy="3175"/>
          </a:xfrm>
          <a:prstGeom prst="straightConnector1">
            <a:avLst/>
          </a:prstGeom>
          <a:noFill/>
          <a:ln cap="flat" cmpd="sng" w="9525">
            <a:solidFill>
              <a:schemeClr val="dk1"/>
            </a:solidFill>
            <a:prstDash val="solid"/>
            <a:miter lim="800000"/>
            <a:headEnd len="med" w="med" type="none"/>
            <a:tailEnd len="med" w="med" type="none"/>
          </a:ln>
        </p:spPr>
      </p:cxnSp>
      <p:cxnSp>
        <p:nvCxnSpPr>
          <p:cNvPr id="501" name="Google Shape;501;p6"/>
          <p:cNvCxnSpPr/>
          <p:nvPr/>
        </p:nvCxnSpPr>
        <p:spPr>
          <a:xfrm>
            <a:off x="1573212" y="5564187"/>
            <a:ext cx="0" cy="101600"/>
          </a:xfrm>
          <a:prstGeom prst="straightConnector1">
            <a:avLst/>
          </a:prstGeom>
          <a:noFill/>
          <a:ln cap="flat" cmpd="sng" w="9525">
            <a:solidFill>
              <a:schemeClr val="dk1"/>
            </a:solidFill>
            <a:prstDash val="solid"/>
            <a:miter lim="800000"/>
            <a:headEnd len="med" w="med" type="none"/>
            <a:tailEnd len="med" w="med" type="none"/>
          </a:ln>
        </p:spPr>
      </p:cxnSp>
      <p:cxnSp>
        <p:nvCxnSpPr>
          <p:cNvPr id="502" name="Google Shape;502;p6"/>
          <p:cNvCxnSpPr/>
          <p:nvPr/>
        </p:nvCxnSpPr>
        <p:spPr>
          <a:xfrm>
            <a:off x="1573212" y="5102225"/>
            <a:ext cx="0" cy="179387"/>
          </a:xfrm>
          <a:prstGeom prst="straightConnector1">
            <a:avLst/>
          </a:prstGeom>
          <a:noFill/>
          <a:ln cap="flat" cmpd="sng" w="9525">
            <a:solidFill>
              <a:schemeClr val="dk1"/>
            </a:solidFill>
            <a:prstDash val="solid"/>
            <a:miter lim="800000"/>
            <a:headEnd len="med" w="med" type="none"/>
            <a:tailEnd len="med" w="med" type="none"/>
          </a:ln>
        </p:spPr>
      </p:cxnSp>
      <p:cxnSp>
        <p:nvCxnSpPr>
          <p:cNvPr id="503" name="Google Shape;503;p6"/>
          <p:cNvCxnSpPr/>
          <p:nvPr/>
        </p:nvCxnSpPr>
        <p:spPr>
          <a:xfrm>
            <a:off x="1573212" y="5949950"/>
            <a:ext cx="0" cy="123825"/>
          </a:xfrm>
          <a:prstGeom prst="straightConnector1">
            <a:avLst/>
          </a:prstGeom>
          <a:noFill/>
          <a:ln cap="flat" cmpd="sng" w="9525">
            <a:solidFill>
              <a:schemeClr val="dk1"/>
            </a:solidFill>
            <a:prstDash val="solid"/>
            <a:miter lim="800000"/>
            <a:headEnd len="med" w="med" type="none"/>
            <a:tailEnd len="med" w="med" type="none"/>
          </a:ln>
        </p:spPr>
      </p:cxnSp>
      <p:cxnSp>
        <p:nvCxnSpPr>
          <p:cNvPr id="504" name="Google Shape;504;p6"/>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505" name="Google Shape;505;p6"/>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 </a:t>
            </a:r>
            <a:endParaRPr/>
          </a:p>
        </p:txBody>
      </p:sp>
      <p:sp>
        <p:nvSpPr>
          <p:cNvPr id="506" name="Google Shape;506;p6"/>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6/80</a:t>
            </a:r>
            <a:endParaRPr/>
          </a:p>
        </p:txBody>
      </p:sp>
      <p:sp>
        <p:nvSpPr>
          <p:cNvPr id="507" name="Google Shape;507;p6"/>
          <p:cNvSpPr txBox="1"/>
          <p:nvPr>
            <p:ph type="title"/>
          </p:nvPr>
        </p:nvSpPr>
        <p:spPr>
          <a:xfrm>
            <a:off x="503237" y="554037"/>
            <a:ext cx="8855075" cy="777875"/>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2400"/>
              <a:buNone/>
            </a:pPr>
            <a:r>
              <a:rPr b="1" i="0" lang="en-US" sz="2400" u="none">
                <a:solidFill>
                  <a:srgbClr val="002060"/>
                </a:solidFill>
                <a:latin typeface="Arial"/>
                <a:ea typeface="Arial"/>
                <a:cs typeface="Arial"/>
                <a:sym typeface="Arial"/>
              </a:rPr>
              <a:t>Production process and technological process:</a:t>
            </a:r>
            <a:br>
              <a:rPr b="1" i="0" lang="en-US" sz="2400" u="none">
                <a:solidFill>
                  <a:srgbClr val="002060"/>
                </a:solidFill>
                <a:latin typeface="Arial"/>
                <a:ea typeface="Arial"/>
                <a:cs typeface="Arial"/>
                <a:sym typeface="Arial"/>
              </a:rPr>
            </a:br>
            <a:r>
              <a:rPr b="1" i="0" lang="en-US" sz="2400" u="none">
                <a:solidFill>
                  <a:srgbClr val="002060"/>
                </a:solidFill>
                <a:latin typeface="Arial"/>
                <a:ea typeface="Arial"/>
                <a:cs typeface="Arial"/>
                <a:sym typeface="Arial"/>
              </a:rPr>
              <a:t>Introduction</a:t>
            </a:r>
            <a:endParaRPr/>
          </a:p>
        </p:txBody>
      </p:sp>
      <p:cxnSp>
        <p:nvCxnSpPr>
          <p:cNvPr id="508" name="Google Shape;508;p6"/>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509" name="Google Shape;509;p6"/>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500"/>
                                        <p:tgtEl>
                                          <p:spTgt spid="4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par>
                                <p:cTn fill="hold" nodeType="with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500"/>
                                        <p:tgtEl>
                                          <p:spTgt spid="458"/>
                                        </p:tgtEl>
                                      </p:cBhvr>
                                    </p:animEffect>
                                  </p:childTnLst>
                                </p:cTn>
                              </p:par>
                              <p:par>
                                <p:cTn fill="hold" nodeType="with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500"/>
                                        <p:tgtEl>
                                          <p:spTgt spid="484"/>
                                        </p:tgtEl>
                                      </p:cBhvr>
                                    </p:animEffect>
                                  </p:childTnLst>
                                </p:cTn>
                              </p:par>
                              <p:par>
                                <p:cTn fill="hold" nodeType="with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par>
                                <p:cTn fill="hold" nodeType="with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500"/>
                                        <p:tgtEl>
                                          <p:spTgt spid="485"/>
                                        </p:tgtEl>
                                      </p:cBhvr>
                                    </p:animEffect>
                                  </p:childTnLst>
                                </p:cTn>
                              </p:par>
                              <p:par>
                                <p:cTn fill="hold" nodeType="with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500"/>
                                        <p:tgtEl>
                                          <p:spTgt spid="460"/>
                                        </p:tgtEl>
                                      </p:cBhvr>
                                    </p:animEffect>
                                  </p:childTnLst>
                                </p:cTn>
                              </p:par>
                              <p:par>
                                <p:cTn fill="hold" nodeType="with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500"/>
                                        <p:tgtEl>
                                          <p:spTgt spid="487"/>
                                        </p:tgtEl>
                                      </p:cBhvr>
                                    </p:animEffect>
                                  </p:childTnLst>
                                </p:cTn>
                              </p:par>
                              <p:par>
                                <p:cTn fill="hold" nodeType="with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5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500"/>
                                        <p:tgtEl>
                                          <p:spTgt spid="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par>
                                <p:cTn fill="hold" nodeType="with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500"/>
                                        <p:tgtEl>
                                          <p:spTgt spid="461"/>
                                        </p:tgtEl>
                                      </p:cBhvr>
                                    </p:animEffect>
                                  </p:childTnLst>
                                </p:cTn>
                              </p:par>
                              <p:par>
                                <p:cTn fill="hold" nodeType="with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500"/>
                                        <p:tgtEl>
                                          <p:spTgt spid="496"/>
                                        </p:tgtEl>
                                      </p:cBhvr>
                                    </p:animEffect>
                                  </p:childTnLst>
                                </p:cTn>
                              </p:par>
                              <p:par>
                                <p:cTn fill="hold" nodeType="with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500"/>
                                        <p:tgtEl>
                                          <p:spTgt spid="497"/>
                                        </p:tgtEl>
                                      </p:cBhvr>
                                    </p:animEffect>
                                  </p:childTnLst>
                                </p:cTn>
                              </p:par>
                              <p:par>
                                <p:cTn fill="hold" nodeType="with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par>
                                <p:cTn fill="hold" nodeType="with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par>
                                <p:cTn fill="hold" nodeType="with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par>
                                <p:cTn fill="hold" nodeType="with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500"/>
                                        <p:tgtEl>
                                          <p:spTgt spid="490"/>
                                        </p:tgtEl>
                                      </p:cBhvr>
                                    </p:animEffect>
                                  </p:childTnLst>
                                </p:cTn>
                              </p:par>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par>
                                <p:cTn fill="hold" nodeType="with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par>
                                <p:cTn fill="hold" nodeType="with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500"/>
                                        <p:tgtEl>
                                          <p:spTgt spid="472"/>
                                        </p:tgtEl>
                                      </p:cBhvr>
                                    </p:animEffect>
                                  </p:childTnLst>
                                </p:cTn>
                              </p:par>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par>
                                <p:cTn fill="hold" nodeType="with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500"/>
                                        <p:tgtEl>
                                          <p:spTgt spid="493"/>
                                        </p:tgtEl>
                                      </p:cBhvr>
                                    </p:animEffect>
                                  </p:childTnLst>
                                </p:cTn>
                              </p:par>
                              <p:par>
                                <p:cTn fill="hold" nodeType="with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par>
                                <p:cTn fill="hold" nodeType="with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500"/>
                                        <p:tgtEl>
                                          <p:spTgt spid="502"/>
                                        </p:tgtEl>
                                      </p:cBhvr>
                                    </p:animEffect>
                                  </p:childTnLst>
                                </p:cTn>
                              </p:par>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500"/>
                                        <p:tgtEl>
                                          <p:spTgt spid="475"/>
                                        </p:tgtEl>
                                      </p:cBhvr>
                                    </p:animEffect>
                                  </p:childTnLst>
                                </p:cTn>
                              </p:par>
                              <p:par>
                                <p:cTn fill="hold" nodeType="with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500"/>
                                        <p:tgtEl>
                                          <p:spTgt spid="501"/>
                                        </p:tgtEl>
                                      </p:cBhvr>
                                    </p:animEffect>
                                  </p:childTnLst>
                                </p:cTn>
                              </p:par>
                              <p:par>
                                <p:cTn fill="hold" nodeType="with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par>
                                <p:cTn fill="hold" nodeType="with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par>
                                <p:cTn fill="hold" nodeType="with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5" name="Shape 1385"/>
        <p:cNvGrpSpPr/>
        <p:nvPr/>
      </p:nvGrpSpPr>
      <p:grpSpPr>
        <a:xfrm>
          <a:off x="0" y="0"/>
          <a:ext cx="0" cy="0"/>
          <a:chOff x="0" y="0"/>
          <a:chExt cx="0" cy="0"/>
        </a:xfrm>
      </p:grpSpPr>
      <p:sp>
        <p:nvSpPr>
          <p:cNvPr id="1386" name="Google Shape;1386;p60"/>
          <p:cNvSpPr txBox="1"/>
          <p:nvPr/>
        </p:nvSpPr>
        <p:spPr>
          <a:xfrm>
            <a:off x="574675" y="1825625"/>
            <a:ext cx="554513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Practical example: Surface roughness measurement</a:t>
            </a:r>
            <a:endParaRPr/>
          </a:p>
        </p:txBody>
      </p:sp>
      <p:sp>
        <p:nvSpPr>
          <p:cNvPr id="1387" name="Google Shape;1387;p60"/>
          <p:cNvSpPr txBox="1"/>
          <p:nvPr/>
        </p:nvSpPr>
        <p:spPr>
          <a:xfrm>
            <a:off x="576262" y="1403350"/>
            <a:ext cx="7993062" cy="504825"/>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CNC: turned surface only - no grinding</a:t>
            </a:r>
            <a:endParaRPr/>
          </a:p>
        </p:txBody>
      </p:sp>
      <p:pic>
        <p:nvPicPr>
          <p:cNvPr id="1388" name="Google Shape;1388;p60"/>
          <p:cNvPicPr preferRelativeResize="0"/>
          <p:nvPr/>
        </p:nvPicPr>
        <p:blipFill rotWithShape="1">
          <a:blip r:embed="rId3">
            <a:alphaModFix/>
          </a:blip>
          <a:srcRect b="64537" l="22880" r="34625" t="10939"/>
          <a:stretch/>
        </p:blipFill>
        <p:spPr>
          <a:xfrm>
            <a:off x="6911975" y="1789112"/>
            <a:ext cx="2209800" cy="1349375"/>
          </a:xfrm>
          <a:prstGeom prst="rect">
            <a:avLst/>
          </a:prstGeom>
          <a:noFill/>
          <a:ln>
            <a:noFill/>
          </a:ln>
        </p:spPr>
      </p:pic>
      <p:sp>
        <p:nvSpPr>
          <p:cNvPr id="1389" name="Google Shape;1389;p60"/>
          <p:cNvSpPr/>
          <p:nvPr/>
        </p:nvSpPr>
        <p:spPr>
          <a:xfrm>
            <a:off x="8097837" y="1522412"/>
            <a:ext cx="792162" cy="647700"/>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90" name="Google Shape;1390;p60"/>
          <p:cNvSpPr txBox="1"/>
          <p:nvPr/>
        </p:nvSpPr>
        <p:spPr>
          <a:xfrm>
            <a:off x="6956425" y="3625850"/>
            <a:ext cx="214471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Ra = ……….... µm </a:t>
            </a:r>
            <a:endParaRPr/>
          </a:p>
        </p:txBody>
      </p:sp>
      <p:pic>
        <p:nvPicPr>
          <p:cNvPr id="1391" name="Google Shape;1391;p60"/>
          <p:cNvPicPr preferRelativeResize="0"/>
          <p:nvPr/>
        </p:nvPicPr>
        <p:blipFill rotWithShape="1">
          <a:blip r:embed="rId4">
            <a:alphaModFix/>
          </a:blip>
          <a:srcRect b="11624" l="11413" r="15685" t="18032"/>
          <a:stretch/>
        </p:blipFill>
        <p:spPr>
          <a:xfrm>
            <a:off x="657225" y="2209800"/>
            <a:ext cx="5751512" cy="4162425"/>
          </a:xfrm>
          <a:prstGeom prst="rect">
            <a:avLst/>
          </a:prstGeom>
          <a:noFill/>
          <a:ln>
            <a:noFill/>
          </a:ln>
        </p:spPr>
      </p:pic>
      <p:cxnSp>
        <p:nvCxnSpPr>
          <p:cNvPr id="1392" name="Google Shape;1392;p60"/>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93" name="Google Shape;1393;p60"/>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394" name="Google Shape;1394;p60"/>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60/80</a:t>
            </a:r>
            <a:endParaRPr/>
          </a:p>
        </p:txBody>
      </p:sp>
      <p:cxnSp>
        <p:nvCxnSpPr>
          <p:cNvPr id="1395" name="Google Shape;1395;p60"/>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396" name="Google Shape;1396;p60"/>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e) machining accuracy and control – cont.</a:t>
            </a:r>
            <a:endParaRPr/>
          </a:p>
        </p:txBody>
      </p:sp>
      <p:sp>
        <p:nvSpPr>
          <p:cNvPr id="1397" name="Google Shape;1397;p60"/>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6"/>
                                        </p:tgtEl>
                                        <p:attrNameLst>
                                          <p:attrName>style.visibility</p:attrName>
                                        </p:attrNameLst>
                                      </p:cBhvr>
                                      <p:to>
                                        <p:strVal val="visible"/>
                                      </p:to>
                                    </p:set>
                                    <p:animEffect filter="fade" transition="in">
                                      <p:cBhvr>
                                        <p:cTn dur="500"/>
                                        <p:tgtEl>
                                          <p:spTgt spid="13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gtEl>
                                        <p:attrNameLst>
                                          <p:attrName>style.visibility</p:attrName>
                                        </p:attrNameLst>
                                      </p:cBhvr>
                                      <p:to>
                                        <p:strVal val="visible"/>
                                      </p:to>
                                    </p:set>
                                    <p:animEffect filter="fade" transition="in">
                                      <p:cBhvr>
                                        <p:cTn dur="500"/>
                                        <p:tgtEl>
                                          <p:spTgt spid="1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6"/>
                                        </p:tgtEl>
                                        <p:attrNameLst>
                                          <p:attrName>style.visibility</p:attrName>
                                        </p:attrNameLst>
                                      </p:cBhvr>
                                      <p:to>
                                        <p:strVal val="visible"/>
                                      </p:to>
                                    </p:set>
                                    <p:animEffect filter="fade" transition="in">
                                      <p:cBhvr>
                                        <p:cTn dur="500"/>
                                        <p:tgtEl>
                                          <p:spTgt spid="138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91"/>
                                        </p:tgtEl>
                                        <p:attrNameLst>
                                          <p:attrName>style.visibility</p:attrName>
                                        </p:attrNameLst>
                                      </p:cBhvr>
                                      <p:to>
                                        <p:strVal val="visible"/>
                                      </p:to>
                                    </p:set>
                                    <p:animEffect filter="fade" transition="in">
                                      <p:cBhvr>
                                        <p:cTn dur="500"/>
                                        <p:tgtEl>
                                          <p:spTgt spid="13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88"/>
                                        </p:tgtEl>
                                        <p:attrNameLst>
                                          <p:attrName>style.visibility</p:attrName>
                                        </p:attrNameLst>
                                      </p:cBhvr>
                                      <p:to>
                                        <p:strVal val="visible"/>
                                      </p:to>
                                    </p:set>
                                    <p:animEffect filter="fade" transition="in">
                                      <p:cBhvr>
                                        <p:cTn dur="500"/>
                                        <p:tgtEl>
                                          <p:spTgt spid="1388"/>
                                        </p:tgtEl>
                                      </p:cBhvr>
                                    </p:animEffect>
                                  </p:childTnLst>
                                </p:cTn>
                              </p:par>
                              <p:par>
                                <p:cTn fill="hold" nodeType="withEffect" presetClass="entr" presetID="10" presetSubtype="0">
                                  <p:stCondLst>
                                    <p:cond delay="0"/>
                                  </p:stCondLst>
                                  <p:childTnLst>
                                    <p:set>
                                      <p:cBhvr>
                                        <p:cTn dur="1" fill="hold">
                                          <p:stCondLst>
                                            <p:cond delay="0"/>
                                          </p:stCondLst>
                                        </p:cTn>
                                        <p:tgtEl>
                                          <p:spTgt spid="1389"/>
                                        </p:tgtEl>
                                        <p:attrNameLst>
                                          <p:attrName>style.visibility</p:attrName>
                                        </p:attrNameLst>
                                      </p:cBhvr>
                                      <p:to>
                                        <p:strVal val="visible"/>
                                      </p:to>
                                    </p:set>
                                    <p:animEffect filter="fade" transition="in">
                                      <p:cBhvr>
                                        <p:cTn dur="500"/>
                                        <p:tgtEl>
                                          <p:spTgt spid="1389"/>
                                        </p:tgtEl>
                                      </p:cBhvr>
                                    </p:animEffect>
                                  </p:childTnLst>
                                </p:cTn>
                              </p:par>
                              <p:par>
                                <p:cTn fill="hold" nodeType="withEffect" presetClass="entr" presetID="10" presetSubtype="0">
                                  <p:stCondLst>
                                    <p:cond delay="0"/>
                                  </p:stCondLst>
                                  <p:childTnLst>
                                    <p:set>
                                      <p:cBhvr>
                                        <p:cTn dur="1" fill="hold">
                                          <p:stCondLst>
                                            <p:cond delay="0"/>
                                          </p:stCondLst>
                                        </p:cTn>
                                        <p:tgtEl>
                                          <p:spTgt spid="1390"/>
                                        </p:tgtEl>
                                        <p:attrNameLst>
                                          <p:attrName>style.visibility</p:attrName>
                                        </p:attrNameLst>
                                      </p:cBhvr>
                                      <p:to>
                                        <p:strVal val="visible"/>
                                      </p:to>
                                    </p:set>
                                    <p:animEffect filter="fade" transition="in">
                                      <p:cBhvr>
                                        <p:cTn dur="500"/>
                                        <p:tgtEl>
                                          <p:spTgt spid="1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61"/>
          <p:cNvSpPr txBox="1"/>
          <p:nvPr/>
        </p:nvSpPr>
        <p:spPr>
          <a:xfrm>
            <a:off x="576262" y="1619250"/>
            <a:ext cx="8567737" cy="504825"/>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Conventionally: </a:t>
            </a:r>
            <a:endParaRPr/>
          </a:p>
        </p:txBody>
      </p:sp>
      <p:sp>
        <p:nvSpPr>
          <p:cNvPr id="1403" name="Google Shape;1403;p61"/>
          <p:cNvSpPr txBox="1"/>
          <p:nvPr/>
        </p:nvSpPr>
        <p:spPr>
          <a:xfrm>
            <a:off x="711200" y="4257675"/>
            <a:ext cx="4176712" cy="17541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Conventional turning parameters</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rgbClr val="002060"/>
              </a:solidFill>
              <a:latin typeface="Arial"/>
              <a:ea typeface="Arial"/>
              <a:cs typeface="Arial"/>
              <a:sym typeface="Arial"/>
            </a:endParaRPr>
          </a:p>
          <a:p>
            <a:pPr indent="-114300" lvl="0" marL="0" marR="0" rtl="0" algn="l">
              <a:lnSpc>
                <a:spcPct val="100000"/>
              </a:lnSpc>
              <a:spcBef>
                <a:spcPts val="0"/>
              </a:spcBef>
              <a:spcAft>
                <a:spcPts val="0"/>
              </a:spcAft>
              <a:buClr>
                <a:srgbClr val="002060"/>
              </a:buClr>
              <a:buSzPts val="1800"/>
              <a:buFont typeface="Arial"/>
              <a:buAutoNum type="romanUcPeriod"/>
            </a:pPr>
            <a:r>
              <a:rPr b="0" i="0" lang="en-US" sz="1800" u="none">
                <a:solidFill>
                  <a:srgbClr val="002060"/>
                </a:solidFill>
                <a:latin typeface="Arial"/>
                <a:ea typeface="Arial"/>
                <a:cs typeface="Arial"/>
                <a:sym typeface="Arial"/>
              </a:rPr>
              <a:t>Rough turning: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rotational speed - 315 rpm. </a:t>
            </a:r>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feed - 0.15 mm / rev</a:t>
            </a:r>
            <a:endParaRPr/>
          </a:p>
        </p:txBody>
      </p:sp>
      <p:sp>
        <p:nvSpPr>
          <p:cNvPr id="1404" name="Google Shape;1404;p61"/>
          <p:cNvSpPr txBox="1"/>
          <p:nvPr/>
        </p:nvSpPr>
        <p:spPr>
          <a:xfrm>
            <a:off x="711200" y="3497262"/>
            <a:ext cx="562451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Practical example: Timing</a:t>
            </a:r>
            <a:endParaRPr/>
          </a:p>
        </p:txBody>
      </p:sp>
      <p:sp>
        <p:nvSpPr>
          <p:cNvPr id="1405" name="Google Shape;1405;p61"/>
          <p:cNvSpPr txBox="1"/>
          <p:nvPr/>
        </p:nvSpPr>
        <p:spPr>
          <a:xfrm>
            <a:off x="4814887" y="4257675"/>
            <a:ext cx="4319587" cy="17541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a:solidFill>
                <a:srgbClr val="00206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 II. Shaping turning: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rotational speed - 500 rpm. </a:t>
            </a:r>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feed - 0.11 mm / rev</a:t>
            </a:r>
            <a:endParaRPr/>
          </a:p>
        </p:txBody>
      </p:sp>
      <p:cxnSp>
        <p:nvCxnSpPr>
          <p:cNvPr id="1406" name="Google Shape;1406;p61"/>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407" name="Google Shape;1407;p61"/>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408" name="Google Shape;1408;p61"/>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61/80</a:t>
            </a:r>
            <a:endParaRPr/>
          </a:p>
        </p:txBody>
      </p:sp>
      <p:cxnSp>
        <p:nvCxnSpPr>
          <p:cNvPr id="1409" name="Google Shape;1409;p61"/>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410" name="Google Shape;1410;p61"/>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f) efficiency</a:t>
            </a:r>
            <a:endParaRPr/>
          </a:p>
        </p:txBody>
      </p:sp>
      <p:sp>
        <p:nvSpPr>
          <p:cNvPr id="1411" name="Google Shape;1411;p61"/>
          <p:cNvSpPr txBox="1"/>
          <p:nvPr/>
        </p:nvSpPr>
        <p:spPr>
          <a:xfrm>
            <a:off x="576262" y="2124075"/>
            <a:ext cx="8567737" cy="10795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Many operations, need to set up machines, change the fixation of objects and tools, manual setting of parameters, manual measurements, the possibility of making mistakes = extended time</a:t>
            </a:r>
            <a:endParaRPr/>
          </a:p>
        </p:txBody>
      </p:sp>
      <p:sp>
        <p:nvSpPr>
          <p:cNvPr id="1412" name="Google Shape;1412;p61"/>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0"/>
                                        </p:tgtEl>
                                        <p:attrNameLst>
                                          <p:attrName>style.visibility</p:attrName>
                                        </p:attrNameLst>
                                      </p:cBhvr>
                                      <p:to>
                                        <p:strVal val="visible"/>
                                      </p:to>
                                    </p:set>
                                    <p:animEffect filter="fade" transition="in">
                                      <p:cBhvr>
                                        <p:cTn dur="500"/>
                                        <p:tgtEl>
                                          <p:spTgt spid="1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2"/>
                                        </p:tgtEl>
                                        <p:attrNameLst>
                                          <p:attrName>style.visibility</p:attrName>
                                        </p:attrNameLst>
                                      </p:cBhvr>
                                      <p:to>
                                        <p:strVal val="visible"/>
                                      </p:to>
                                    </p:set>
                                    <p:animEffect filter="fade" transition="in">
                                      <p:cBhvr>
                                        <p:cTn dur="500"/>
                                        <p:tgtEl>
                                          <p:spTgt spid="140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11"/>
                                        </p:tgtEl>
                                        <p:attrNameLst>
                                          <p:attrName>style.visibility</p:attrName>
                                        </p:attrNameLst>
                                      </p:cBhvr>
                                      <p:to>
                                        <p:strVal val="visible"/>
                                      </p:to>
                                    </p:set>
                                    <p:animEffect filter="fade" transition="in">
                                      <p:cBhvr>
                                        <p:cTn dur="500"/>
                                        <p:tgtEl>
                                          <p:spTgt spid="1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4"/>
                                        </p:tgtEl>
                                        <p:attrNameLst>
                                          <p:attrName>style.visibility</p:attrName>
                                        </p:attrNameLst>
                                      </p:cBhvr>
                                      <p:to>
                                        <p:strVal val="visible"/>
                                      </p:to>
                                    </p:set>
                                    <p:animEffect filter="fade" transition="in">
                                      <p:cBhvr>
                                        <p:cTn dur="500"/>
                                        <p:tgtEl>
                                          <p:spTgt spid="1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3"/>
                                        </p:tgtEl>
                                        <p:attrNameLst>
                                          <p:attrName>style.visibility</p:attrName>
                                        </p:attrNameLst>
                                      </p:cBhvr>
                                      <p:to>
                                        <p:strVal val="visible"/>
                                      </p:to>
                                    </p:set>
                                    <p:animEffect filter="fade" transition="in">
                                      <p:cBhvr>
                                        <p:cTn dur="500"/>
                                        <p:tgtEl>
                                          <p:spTgt spid="140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05"/>
                                        </p:tgtEl>
                                        <p:attrNameLst>
                                          <p:attrName>style.visibility</p:attrName>
                                        </p:attrNameLst>
                                      </p:cBhvr>
                                      <p:to>
                                        <p:strVal val="visible"/>
                                      </p:to>
                                    </p:set>
                                    <p:animEffect filter="fade" transition="in">
                                      <p:cBhvr>
                                        <p:cTn dur="500"/>
                                        <p:tgtEl>
                                          <p:spTgt spid="14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cxnSp>
        <p:nvCxnSpPr>
          <p:cNvPr id="1417" name="Google Shape;1417;p62"/>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418" name="Google Shape;1418;p62"/>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419" name="Google Shape;1419;p62"/>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62/80</a:t>
            </a:r>
            <a:endParaRPr/>
          </a:p>
        </p:txBody>
      </p:sp>
      <p:cxnSp>
        <p:nvCxnSpPr>
          <p:cNvPr id="1420" name="Google Shape;1420;p62"/>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421" name="Google Shape;1421;p62"/>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Selected features of NC / CNC machine tools</a:t>
            </a:r>
            <a:endParaRPr/>
          </a:p>
        </p:txBody>
      </p:sp>
      <p:graphicFrame>
        <p:nvGraphicFramePr>
          <p:cNvPr id="1422" name="Google Shape;1422;p62"/>
          <p:cNvGraphicFramePr/>
          <p:nvPr/>
        </p:nvGraphicFramePr>
        <p:xfrm>
          <a:off x="633412" y="1481137"/>
          <a:ext cx="8583612" cy="4849812"/>
        </p:xfrm>
        <a:graphic>
          <a:graphicData uri="http://schemas.openxmlformats.org/presentationml/2006/ole">
            <mc:AlternateContent>
              <mc:Choice Requires="v">
                <p:oleObj r:id="rId4" imgH="4849812" imgW="8583612" progId="Photoshop.Image.12" spid="_x0000_s1">
                  <p:embed/>
                </p:oleObj>
              </mc:Choice>
              <mc:Fallback>
                <p:oleObj r:id="rId5" imgH="4849812" imgW="8583612" progId="Photoshop.Image.12">
                  <p:embed/>
                  <p:pic>
                    <p:nvPicPr>
                      <p:cNvPr id="1422" name="Google Shape;1422;p62"/>
                      <p:cNvPicPr preferRelativeResize="0"/>
                      <p:nvPr/>
                    </p:nvPicPr>
                    <p:blipFill rotWithShape="1">
                      <a:blip r:embed="rId6">
                        <a:alphaModFix/>
                      </a:blip>
                      <a:srcRect b="0" l="0" r="0" t="0"/>
                      <a:stretch/>
                    </p:blipFill>
                    <p:spPr>
                      <a:xfrm>
                        <a:off x="633412" y="1481137"/>
                        <a:ext cx="8583612" cy="4849812"/>
                      </a:xfrm>
                      <a:prstGeom prst="rect">
                        <a:avLst/>
                      </a:prstGeom>
                      <a:noFill/>
                      <a:ln>
                        <a:noFill/>
                      </a:ln>
                    </p:spPr>
                  </p:pic>
                </p:oleObj>
              </mc:Fallback>
            </mc:AlternateContent>
          </a:graphicData>
        </a:graphic>
      </p:graphicFrame>
      <p:sp>
        <p:nvSpPr>
          <p:cNvPr id="1423" name="Google Shape;1423;p62"/>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1"/>
                                        </p:tgtEl>
                                        <p:attrNameLst>
                                          <p:attrName>style.visibility</p:attrName>
                                        </p:attrNameLst>
                                      </p:cBhvr>
                                      <p:to>
                                        <p:strVal val="visible"/>
                                      </p:to>
                                    </p:set>
                                    <p:animEffect filter="fade" transition="in">
                                      <p:cBhvr>
                                        <p:cTn dur="500"/>
                                        <p:tgtEl>
                                          <p:spTgt spid="1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p63"/>
          <p:cNvSpPr txBox="1"/>
          <p:nvPr/>
        </p:nvSpPr>
        <p:spPr>
          <a:xfrm>
            <a:off x="688975" y="1476375"/>
            <a:ext cx="8528050" cy="941387"/>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2000"/>
              <a:buFont typeface="Arial"/>
              <a:buNone/>
            </a:pPr>
            <a:r>
              <a:rPr b="0" i="0" lang="en-US" sz="2000" u="none">
                <a:solidFill>
                  <a:srgbClr val="002060"/>
                </a:solidFill>
                <a:latin typeface="Arial"/>
                <a:ea typeface="Arial"/>
                <a:cs typeface="Arial"/>
                <a:sym typeface="Arial"/>
              </a:rPr>
              <a:t>High efficiency - higher cutting speeds, tool movement, measuring probe, automatic measurements, a small number of defective items = time savings.</a:t>
            </a:r>
            <a:endParaRPr/>
          </a:p>
        </p:txBody>
      </p:sp>
      <p:sp>
        <p:nvSpPr>
          <p:cNvPr id="1429" name="Google Shape;1429;p63"/>
          <p:cNvSpPr txBox="1"/>
          <p:nvPr/>
        </p:nvSpPr>
        <p:spPr>
          <a:xfrm>
            <a:off x="684212" y="3438525"/>
            <a:ext cx="4500562" cy="2862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Turning parameters in a CNC lathe center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I. Rough turning: </a:t>
            </a:r>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rotational speed - 2000 rpm </a:t>
            </a:r>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feed - 0.20 mm / rev.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rgbClr val="002060"/>
              </a:solidFill>
              <a:latin typeface="Arial"/>
              <a:ea typeface="Arial"/>
              <a:cs typeface="Arial"/>
              <a:sym typeface="Arial"/>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II. Shaping turning: </a:t>
            </a:r>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rotational speed - 2500 rpm. </a:t>
            </a:r>
            <a:endParaRPr/>
          </a:p>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feed - 0.07 mm / rev.</a:t>
            </a:r>
            <a:endParaRPr/>
          </a:p>
          <a:p>
            <a:pPr indent="0" lvl="0" marL="0" marR="0" rtl="0" algn="l">
              <a:lnSpc>
                <a:spcPct val="100000"/>
              </a:lnSpc>
              <a:spcBef>
                <a:spcPts val="0"/>
              </a:spcBef>
              <a:spcAft>
                <a:spcPts val="0"/>
              </a:spcAft>
              <a:buNone/>
            </a:pPr>
            <a:r>
              <a:t/>
            </a:r>
            <a:endParaRPr b="0" i="0" sz="1800" u="none">
              <a:solidFill>
                <a:srgbClr val="002060"/>
              </a:solidFill>
              <a:latin typeface="Arial"/>
              <a:ea typeface="Arial"/>
              <a:cs typeface="Arial"/>
              <a:sym typeface="Arial"/>
            </a:endParaRPr>
          </a:p>
        </p:txBody>
      </p:sp>
      <p:sp>
        <p:nvSpPr>
          <p:cNvPr id="1430" name="Google Shape;1430;p63"/>
          <p:cNvSpPr txBox="1"/>
          <p:nvPr/>
        </p:nvSpPr>
        <p:spPr>
          <a:xfrm>
            <a:off x="5346700" y="2627312"/>
            <a:ext cx="3221037" cy="1081087"/>
          </a:xfrm>
          <a:prstGeom prst="rect">
            <a:avLst/>
          </a:prstGeom>
          <a:solidFill>
            <a:srgbClr val="85FFE0"/>
          </a:solidFill>
          <a:ln cap="flat" cmpd="sng" w="12700">
            <a:solidFill>
              <a:srgbClr val="00956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a:t>
            </a:r>
            <a:endParaRPr/>
          </a:p>
          <a:p>
            <a:pPr indent="0" lvl="0" marL="0" marR="0" rtl="0" algn="ctr">
              <a:lnSpc>
                <a:spcPct val="100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Tpz = ……. [s]</a:t>
            </a:r>
            <a:endParaRPr/>
          </a:p>
          <a:p>
            <a:pPr indent="0" lvl="0" marL="0" marR="0" rtl="0" algn="ctr">
              <a:lnSpc>
                <a:spcPct val="100000"/>
              </a:lnSpc>
              <a:spcBef>
                <a:spcPts val="0"/>
              </a:spcBef>
              <a:spcAft>
                <a:spcPts val="0"/>
              </a:spcAft>
              <a:buClr>
                <a:schemeClr val="dk1"/>
              </a:buClr>
              <a:buSzPts val="1600"/>
              <a:buFont typeface="Arial"/>
              <a:buNone/>
            </a:pPr>
            <a:r>
              <a:t/>
            </a:r>
            <a:endParaRPr b="1" i="0" sz="1600" u="none">
              <a:solidFill>
                <a:srgbClr val="002060"/>
              </a:solidFill>
              <a:latin typeface="Arial"/>
              <a:ea typeface="Arial"/>
              <a:cs typeface="Arial"/>
              <a:sym typeface="Arial"/>
            </a:endParaRPr>
          </a:p>
          <a:p>
            <a:pPr indent="0" lvl="0" marL="0" marR="0" rtl="0" algn="ctr">
              <a:lnSpc>
                <a:spcPct val="100000"/>
              </a:lnSpc>
              <a:spcBef>
                <a:spcPts val="0"/>
              </a:spcBef>
              <a:spcAft>
                <a:spcPts val="0"/>
              </a:spcAft>
              <a:buClr>
                <a:srgbClr val="002060"/>
              </a:buClr>
              <a:buSzPts val="1600"/>
              <a:buFont typeface="Arial"/>
              <a:buNone/>
            </a:pPr>
            <a:r>
              <a:rPr b="1" i="0" lang="en-US" sz="1600" u="none">
                <a:solidFill>
                  <a:srgbClr val="002060"/>
                </a:solidFill>
                <a:latin typeface="Arial"/>
                <a:ea typeface="Arial"/>
                <a:cs typeface="Arial"/>
                <a:sym typeface="Arial"/>
              </a:rPr>
              <a:t>Σtj = ……... [s]</a:t>
            </a:r>
            <a:endParaRPr/>
          </a:p>
        </p:txBody>
      </p:sp>
      <p:pic>
        <p:nvPicPr>
          <p:cNvPr id="1431" name="Google Shape;1431;p63"/>
          <p:cNvPicPr preferRelativeResize="0"/>
          <p:nvPr/>
        </p:nvPicPr>
        <p:blipFill rotWithShape="1">
          <a:blip r:embed="rId3">
            <a:alphaModFix/>
          </a:blip>
          <a:srcRect b="0" l="0" r="19821" t="0"/>
          <a:stretch/>
        </p:blipFill>
        <p:spPr>
          <a:xfrm>
            <a:off x="5346700" y="3779837"/>
            <a:ext cx="2789237" cy="2609850"/>
          </a:xfrm>
          <a:prstGeom prst="rect">
            <a:avLst/>
          </a:prstGeom>
          <a:noFill/>
          <a:ln>
            <a:noFill/>
          </a:ln>
        </p:spPr>
      </p:pic>
      <p:sp>
        <p:nvSpPr>
          <p:cNvPr id="1432" name="Google Shape;1432;p63"/>
          <p:cNvSpPr/>
          <p:nvPr/>
        </p:nvSpPr>
        <p:spPr>
          <a:xfrm>
            <a:off x="8135937" y="4794250"/>
            <a:ext cx="431800" cy="215900"/>
          </a:xfrm>
          <a:prstGeom prst="leftArrow">
            <a:avLst>
              <a:gd fmla="val 50000" name="adj1"/>
              <a:gd fmla="val 50000" name="adj2"/>
            </a:avLst>
          </a:prstGeom>
          <a:solidFill>
            <a:srgbClr val="00B8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1433" name="Google Shape;1433;p63"/>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434" name="Google Shape;1434;p63"/>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435" name="Google Shape;1435;p63"/>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63/80</a:t>
            </a:r>
            <a:endParaRPr/>
          </a:p>
        </p:txBody>
      </p:sp>
      <p:cxnSp>
        <p:nvCxnSpPr>
          <p:cNvPr id="1436" name="Google Shape;1436;p63"/>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437" name="Google Shape;1437;p63"/>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f) efficiency – cont.</a:t>
            </a:r>
            <a:endParaRPr/>
          </a:p>
        </p:txBody>
      </p:sp>
      <p:sp>
        <p:nvSpPr>
          <p:cNvPr id="1438" name="Google Shape;1438;p63"/>
          <p:cNvSpPr txBox="1"/>
          <p:nvPr/>
        </p:nvSpPr>
        <p:spPr>
          <a:xfrm>
            <a:off x="684212" y="2439987"/>
            <a:ext cx="4500562" cy="9239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Long Tpz preparation time - program testing and corrections, collision removal, tool magazine loading</a:t>
            </a:r>
            <a:endParaRPr/>
          </a:p>
        </p:txBody>
      </p:sp>
      <p:sp>
        <p:nvSpPr>
          <p:cNvPr id="1439" name="Google Shape;1439;p63"/>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37"/>
                                        </p:tgtEl>
                                        <p:attrNameLst>
                                          <p:attrName>style.visibility</p:attrName>
                                        </p:attrNameLst>
                                      </p:cBhvr>
                                      <p:to>
                                        <p:strVal val="visible"/>
                                      </p:to>
                                    </p:set>
                                    <p:animEffect filter="fade" transition="in">
                                      <p:cBhvr>
                                        <p:cTn dur="500"/>
                                        <p:tgtEl>
                                          <p:spTgt spid="1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8"/>
                                        </p:tgtEl>
                                        <p:attrNameLst>
                                          <p:attrName>style.visibility</p:attrName>
                                        </p:attrNameLst>
                                      </p:cBhvr>
                                      <p:to>
                                        <p:strVal val="visible"/>
                                      </p:to>
                                    </p:set>
                                    <p:animEffect filter="fade" transition="in">
                                      <p:cBhvr>
                                        <p:cTn dur="500"/>
                                        <p:tgtEl>
                                          <p:spTgt spid="14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8"/>
                                        </p:tgtEl>
                                        <p:attrNameLst>
                                          <p:attrName>style.visibility</p:attrName>
                                        </p:attrNameLst>
                                      </p:cBhvr>
                                      <p:to>
                                        <p:strVal val="visible"/>
                                      </p:to>
                                    </p:set>
                                    <p:animEffect filter="fade" transition="in">
                                      <p:cBhvr>
                                        <p:cTn dur="500"/>
                                        <p:tgtEl>
                                          <p:spTgt spid="143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30"/>
                                        </p:tgtEl>
                                        <p:attrNameLst>
                                          <p:attrName>style.visibility</p:attrName>
                                        </p:attrNameLst>
                                      </p:cBhvr>
                                      <p:to>
                                        <p:strVal val="visible"/>
                                      </p:to>
                                    </p:set>
                                    <p:animEffect filter="fade" transition="in">
                                      <p:cBhvr>
                                        <p:cTn dur="500"/>
                                        <p:tgtEl>
                                          <p:spTgt spid="1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9"/>
                                        </p:tgtEl>
                                        <p:attrNameLst>
                                          <p:attrName>style.visibility</p:attrName>
                                        </p:attrNameLst>
                                      </p:cBhvr>
                                      <p:to>
                                        <p:strVal val="visible"/>
                                      </p:to>
                                    </p:set>
                                    <p:animEffect filter="fade" transition="in">
                                      <p:cBhvr>
                                        <p:cTn dur="500"/>
                                        <p:tgtEl>
                                          <p:spTgt spid="142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31"/>
                                        </p:tgtEl>
                                        <p:attrNameLst>
                                          <p:attrName>style.visibility</p:attrName>
                                        </p:attrNameLst>
                                      </p:cBhvr>
                                      <p:to>
                                        <p:strVal val="visible"/>
                                      </p:to>
                                    </p:set>
                                    <p:animEffect filter="fade" transition="in">
                                      <p:cBhvr>
                                        <p:cTn dur="500"/>
                                        <p:tgtEl>
                                          <p:spTgt spid="1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3" name="Shape 1443"/>
        <p:cNvGrpSpPr/>
        <p:nvPr/>
      </p:nvGrpSpPr>
      <p:grpSpPr>
        <a:xfrm>
          <a:off x="0" y="0"/>
          <a:ext cx="0" cy="0"/>
          <a:chOff x="0" y="0"/>
          <a:chExt cx="0" cy="0"/>
        </a:xfrm>
      </p:grpSpPr>
      <p:sp>
        <p:nvSpPr>
          <p:cNvPr id="1444" name="Google Shape;1444;p64"/>
          <p:cNvSpPr txBox="1"/>
          <p:nvPr/>
        </p:nvSpPr>
        <p:spPr>
          <a:xfrm>
            <a:off x="719137" y="1549400"/>
            <a:ext cx="8353425" cy="50165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How to compare the efficiency:</a:t>
            </a:r>
            <a:endParaRPr/>
          </a:p>
        </p:txBody>
      </p:sp>
      <p:cxnSp>
        <p:nvCxnSpPr>
          <p:cNvPr id="1445" name="Google Shape;1445;p64"/>
          <p:cNvCxnSpPr/>
          <p:nvPr/>
        </p:nvCxnSpPr>
        <p:spPr>
          <a:xfrm flipH="1" rot="10800000">
            <a:off x="576262" y="651033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446" name="Google Shape;1446;p64"/>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 </a:t>
            </a:r>
            <a:endParaRPr/>
          </a:p>
        </p:txBody>
      </p:sp>
      <p:sp>
        <p:nvSpPr>
          <p:cNvPr id="1447" name="Google Shape;1447;p64"/>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64/80</a:t>
            </a:r>
            <a:endParaRPr/>
          </a:p>
        </p:txBody>
      </p:sp>
      <p:cxnSp>
        <p:nvCxnSpPr>
          <p:cNvPr id="1448" name="Google Shape;1448;p64"/>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1449" name="Google Shape;1449;p64"/>
          <p:cNvSpPr txBox="1"/>
          <p:nvPr/>
        </p:nvSpPr>
        <p:spPr>
          <a:xfrm>
            <a:off x="503237" y="787400"/>
            <a:ext cx="8929687" cy="4000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2000"/>
              <a:buFont typeface="Arial"/>
              <a:buNone/>
            </a:pPr>
            <a:r>
              <a:rPr b="1" i="0" lang="en-US" sz="2000" u="none">
                <a:solidFill>
                  <a:srgbClr val="002060"/>
                </a:solidFill>
                <a:latin typeface="Arial"/>
                <a:ea typeface="Arial"/>
                <a:cs typeface="Arial"/>
                <a:sym typeface="Arial"/>
              </a:rPr>
              <a:t>e) efficiency – cont.</a:t>
            </a:r>
            <a:endParaRPr/>
          </a:p>
        </p:txBody>
      </p:sp>
      <p:sp>
        <p:nvSpPr>
          <p:cNvPr id="1450" name="Google Shape;1450;p64"/>
          <p:cNvSpPr txBox="1"/>
          <p:nvPr/>
        </p:nvSpPr>
        <p:spPr>
          <a:xfrm>
            <a:off x="719137" y="1908175"/>
            <a:ext cx="8353425" cy="4318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We set the execution time for 1 piece </a:t>
            </a:r>
            <a:r>
              <a:rPr b="0" i="0" lang="en-US" sz="2000" u="none">
                <a:solidFill>
                  <a:srgbClr val="002060"/>
                </a:solidFill>
                <a:latin typeface="Calibri"/>
                <a:ea typeface="Calibri"/>
                <a:cs typeface="Calibri"/>
                <a:sym typeface="Calibri"/>
              </a:rPr>
              <a:t>– tj:</a:t>
            </a:r>
            <a:endParaRPr/>
          </a:p>
        </p:txBody>
      </p:sp>
      <p:sp>
        <p:nvSpPr>
          <p:cNvPr id="1451" name="Google Shape;1451;p64"/>
          <p:cNvSpPr txBox="1"/>
          <p:nvPr/>
        </p:nvSpPr>
        <p:spPr>
          <a:xfrm>
            <a:off x="719137" y="2414587"/>
            <a:ext cx="8353425" cy="50165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Clr>
                <a:srgbClr val="002060"/>
              </a:buClr>
              <a:buSzPts val="2000"/>
              <a:buFont typeface="Calibri"/>
              <a:buNone/>
            </a:pPr>
            <a:r>
              <a:rPr b="0" i="0" lang="en-US" sz="2000" u="none">
                <a:solidFill>
                  <a:srgbClr val="002060"/>
                </a:solidFill>
                <a:latin typeface="Calibri"/>
                <a:ea typeface="Calibri"/>
                <a:cs typeface="Calibri"/>
                <a:sym typeface="Calibri"/>
              </a:rPr>
              <a:t> </a:t>
            </a:r>
            <a:r>
              <a:rPr b="0" i="0" lang="en-US" sz="2000" u="none">
                <a:solidFill>
                  <a:srgbClr val="002060"/>
                </a:solidFill>
                <a:latin typeface="Arial"/>
                <a:ea typeface="Arial"/>
                <a:cs typeface="Arial"/>
                <a:sym typeface="Arial"/>
              </a:rPr>
              <a:t>tj = Tpz/n + tw</a:t>
            </a:r>
            <a:endParaRPr/>
          </a:p>
        </p:txBody>
      </p:sp>
      <p:sp>
        <p:nvSpPr>
          <p:cNvPr id="1452" name="Google Shape;1452;p64"/>
          <p:cNvSpPr txBox="1"/>
          <p:nvPr/>
        </p:nvSpPr>
        <p:spPr>
          <a:xfrm>
            <a:off x="719137" y="2990850"/>
            <a:ext cx="8353425" cy="428625"/>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where:</a:t>
            </a:r>
            <a:endParaRPr/>
          </a:p>
        </p:txBody>
      </p:sp>
      <p:sp>
        <p:nvSpPr>
          <p:cNvPr id="1453" name="Google Shape;1453;p64"/>
          <p:cNvSpPr txBox="1"/>
          <p:nvPr/>
        </p:nvSpPr>
        <p:spPr>
          <a:xfrm>
            <a:off x="719137" y="3349625"/>
            <a:ext cx="8353425" cy="358775"/>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Tpz – preparation and completion time</a:t>
            </a:r>
            <a:endParaRPr/>
          </a:p>
        </p:txBody>
      </p:sp>
      <p:sp>
        <p:nvSpPr>
          <p:cNvPr id="1454" name="Google Shape;1454;p64"/>
          <p:cNvSpPr txBox="1"/>
          <p:nvPr/>
        </p:nvSpPr>
        <p:spPr>
          <a:xfrm>
            <a:off x="719137" y="3635375"/>
            <a:ext cx="8353425" cy="354012"/>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n – number of pieces in the lot</a:t>
            </a:r>
            <a:endParaRPr/>
          </a:p>
        </p:txBody>
      </p:sp>
      <p:sp>
        <p:nvSpPr>
          <p:cNvPr id="1455" name="Google Shape;1455;p64"/>
          <p:cNvSpPr txBox="1"/>
          <p:nvPr/>
        </p:nvSpPr>
        <p:spPr>
          <a:xfrm>
            <a:off x="719137" y="3932237"/>
            <a:ext cx="8353425" cy="346075"/>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tj – unit time (for one piece)</a:t>
            </a:r>
            <a:endParaRPr/>
          </a:p>
        </p:txBody>
      </p:sp>
      <p:sp>
        <p:nvSpPr>
          <p:cNvPr id="1456" name="Google Shape;1456;p64"/>
          <p:cNvSpPr txBox="1"/>
          <p:nvPr/>
        </p:nvSpPr>
        <p:spPr>
          <a:xfrm>
            <a:off x="719137" y="4211637"/>
            <a:ext cx="8353425" cy="360362"/>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tw – execution time (machining + auxiliary time)</a:t>
            </a:r>
            <a:endParaRPr/>
          </a:p>
        </p:txBody>
      </p:sp>
      <p:sp>
        <p:nvSpPr>
          <p:cNvPr id="1457" name="Google Shape;1457;p64"/>
          <p:cNvSpPr txBox="1"/>
          <p:nvPr/>
        </p:nvSpPr>
        <p:spPr>
          <a:xfrm>
            <a:off x="719137" y="4724400"/>
            <a:ext cx="8353425" cy="417512"/>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A task for those who are interested:</a:t>
            </a:r>
            <a:endParaRPr/>
          </a:p>
        </p:txBody>
      </p:sp>
      <p:sp>
        <p:nvSpPr>
          <p:cNvPr id="1458" name="Google Shape;1458;p64"/>
          <p:cNvSpPr txBox="1"/>
          <p:nvPr/>
        </p:nvSpPr>
        <p:spPr>
          <a:xfrm>
            <a:off x="719137" y="5024437"/>
            <a:ext cx="8353425" cy="62230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How long will it take to produce 7,500 pieces of shafts under conventional conditions, and how much in a CNC center? </a:t>
            </a:r>
            <a:endParaRPr/>
          </a:p>
        </p:txBody>
      </p:sp>
      <p:sp>
        <p:nvSpPr>
          <p:cNvPr id="1459" name="Google Shape;1459;p64"/>
          <p:cNvSpPr txBox="1"/>
          <p:nvPr/>
        </p:nvSpPr>
        <p:spPr>
          <a:xfrm>
            <a:off x="719137" y="5540375"/>
            <a:ext cx="8353425" cy="465137"/>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2060"/>
              </a:buClr>
              <a:buSzPts val="1600"/>
              <a:buFont typeface="Arial"/>
              <a:buNone/>
            </a:pPr>
            <a:r>
              <a:rPr b="0" i="0" lang="en-US" sz="1600" u="none">
                <a:solidFill>
                  <a:srgbClr val="002060"/>
                </a:solidFill>
                <a:latin typeface="Arial"/>
                <a:ea typeface="Arial"/>
                <a:cs typeface="Arial"/>
                <a:sym typeface="Arial"/>
              </a:rPr>
              <a:t>(if preparation and finishing time Tpz for CNC = 2 hours 30 minutes)</a:t>
            </a:r>
            <a:endParaRPr/>
          </a:p>
        </p:txBody>
      </p:sp>
      <p:sp>
        <p:nvSpPr>
          <p:cNvPr id="1460" name="Google Shape;1460;p64"/>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9"/>
                                        </p:tgtEl>
                                        <p:attrNameLst>
                                          <p:attrName>style.visibility</p:attrName>
                                        </p:attrNameLst>
                                      </p:cBhvr>
                                      <p:to>
                                        <p:strVal val="visible"/>
                                      </p:to>
                                    </p:set>
                                    <p:animEffect filter="fade" transition="in">
                                      <p:cBhvr>
                                        <p:cTn dur="500"/>
                                        <p:tgtEl>
                                          <p:spTgt spid="1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4"/>
                                        </p:tgtEl>
                                        <p:attrNameLst>
                                          <p:attrName>style.visibility</p:attrName>
                                        </p:attrNameLst>
                                      </p:cBhvr>
                                      <p:to>
                                        <p:strVal val="visible"/>
                                      </p:to>
                                    </p:set>
                                    <p:animEffect filter="fade" transition="in">
                                      <p:cBhvr>
                                        <p:cTn dur="500"/>
                                        <p:tgtEl>
                                          <p:spTgt spid="14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gtEl>
                                        <p:attrNameLst>
                                          <p:attrName>style.visibility</p:attrName>
                                        </p:attrNameLst>
                                      </p:cBhvr>
                                      <p:to>
                                        <p:strVal val="visible"/>
                                      </p:to>
                                    </p:set>
                                    <p:animEffect filter="fade" transition="in">
                                      <p:cBhvr>
                                        <p:cTn dur="500"/>
                                        <p:tgtEl>
                                          <p:spTgt spid="145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51"/>
                                        </p:tgtEl>
                                        <p:attrNameLst>
                                          <p:attrName>style.visibility</p:attrName>
                                        </p:attrNameLst>
                                      </p:cBhvr>
                                      <p:to>
                                        <p:strVal val="visible"/>
                                      </p:to>
                                    </p:set>
                                    <p:animEffect filter="fade" transition="in">
                                      <p:cBhvr>
                                        <p:cTn dur="500"/>
                                        <p:tgtEl>
                                          <p:spTgt spid="1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2"/>
                                        </p:tgtEl>
                                        <p:attrNameLst>
                                          <p:attrName>style.visibility</p:attrName>
                                        </p:attrNameLst>
                                      </p:cBhvr>
                                      <p:to>
                                        <p:strVal val="visible"/>
                                      </p:to>
                                    </p:set>
                                    <p:animEffect filter="fade" transition="in">
                                      <p:cBhvr>
                                        <p:cTn dur="500"/>
                                        <p:tgtEl>
                                          <p:spTgt spid="145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53"/>
                                        </p:tgtEl>
                                        <p:attrNameLst>
                                          <p:attrName>style.visibility</p:attrName>
                                        </p:attrNameLst>
                                      </p:cBhvr>
                                      <p:to>
                                        <p:strVal val="visible"/>
                                      </p:to>
                                    </p:set>
                                    <p:animEffect filter="fade" transition="in">
                                      <p:cBhvr>
                                        <p:cTn dur="500"/>
                                        <p:tgtEl>
                                          <p:spTgt spid="1453"/>
                                        </p:tgtEl>
                                      </p:cBhvr>
                                    </p:animEffect>
                                  </p:childTnLst>
                                </p:cTn>
                              </p:par>
                              <p:par>
                                <p:cTn fill="hold" nodeType="withEffect" presetClass="entr" presetID="10" presetSubtype="0">
                                  <p:stCondLst>
                                    <p:cond delay="0"/>
                                  </p:stCondLst>
                                  <p:childTnLst>
                                    <p:set>
                                      <p:cBhvr>
                                        <p:cTn dur="1" fill="hold">
                                          <p:stCondLst>
                                            <p:cond delay="0"/>
                                          </p:stCondLst>
                                        </p:cTn>
                                        <p:tgtEl>
                                          <p:spTgt spid="1454"/>
                                        </p:tgtEl>
                                        <p:attrNameLst>
                                          <p:attrName>style.visibility</p:attrName>
                                        </p:attrNameLst>
                                      </p:cBhvr>
                                      <p:to>
                                        <p:strVal val="visible"/>
                                      </p:to>
                                    </p:set>
                                    <p:animEffect filter="fade" transition="in">
                                      <p:cBhvr>
                                        <p:cTn dur="500"/>
                                        <p:tgtEl>
                                          <p:spTgt spid="1454"/>
                                        </p:tgtEl>
                                      </p:cBhvr>
                                    </p:animEffect>
                                  </p:childTnLst>
                                </p:cTn>
                              </p:par>
                              <p:par>
                                <p:cTn fill="hold" nodeType="withEffect" presetClass="entr" presetID="10" presetSubtype="0">
                                  <p:stCondLst>
                                    <p:cond delay="0"/>
                                  </p:stCondLst>
                                  <p:childTnLst>
                                    <p:set>
                                      <p:cBhvr>
                                        <p:cTn dur="1" fill="hold">
                                          <p:stCondLst>
                                            <p:cond delay="0"/>
                                          </p:stCondLst>
                                        </p:cTn>
                                        <p:tgtEl>
                                          <p:spTgt spid="1455"/>
                                        </p:tgtEl>
                                        <p:attrNameLst>
                                          <p:attrName>style.visibility</p:attrName>
                                        </p:attrNameLst>
                                      </p:cBhvr>
                                      <p:to>
                                        <p:strVal val="visible"/>
                                      </p:to>
                                    </p:set>
                                    <p:animEffect filter="fade" transition="in">
                                      <p:cBhvr>
                                        <p:cTn dur="500"/>
                                        <p:tgtEl>
                                          <p:spTgt spid="1455"/>
                                        </p:tgtEl>
                                      </p:cBhvr>
                                    </p:animEffect>
                                  </p:childTnLst>
                                </p:cTn>
                              </p:par>
                              <p:par>
                                <p:cTn fill="hold" nodeType="withEffect" presetClass="entr" presetID="10" presetSubtype="0">
                                  <p:stCondLst>
                                    <p:cond delay="0"/>
                                  </p:stCondLst>
                                  <p:childTnLst>
                                    <p:set>
                                      <p:cBhvr>
                                        <p:cTn dur="1" fill="hold">
                                          <p:stCondLst>
                                            <p:cond delay="0"/>
                                          </p:stCondLst>
                                        </p:cTn>
                                        <p:tgtEl>
                                          <p:spTgt spid="1456"/>
                                        </p:tgtEl>
                                        <p:attrNameLst>
                                          <p:attrName>style.visibility</p:attrName>
                                        </p:attrNameLst>
                                      </p:cBhvr>
                                      <p:to>
                                        <p:strVal val="visible"/>
                                      </p:to>
                                    </p:set>
                                    <p:animEffect filter="fade" transition="in">
                                      <p:cBhvr>
                                        <p:cTn dur="500"/>
                                        <p:tgtEl>
                                          <p:spTgt spid="14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7"/>
                                        </p:tgtEl>
                                        <p:attrNameLst>
                                          <p:attrName>style.visibility</p:attrName>
                                        </p:attrNameLst>
                                      </p:cBhvr>
                                      <p:to>
                                        <p:strVal val="visible"/>
                                      </p:to>
                                    </p:set>
                                    <p:animEffect filter="fade" transition="in">
                                      <p:cBhvr>
                                        <p:cTn dur="500"/>
                                        <p:tgtEl>
                                          <p:spTgt spid="14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8"/>
                                        </p:tgtEl>
                                        <p:attrNameLst>
                                          <p:attrName>style.visibility</p:attrName>
                                        </p:attrNameLst>
                                      </p:cBhvr>
                                      <p:to>
                                        <p:strVal val="visible"/>
                                      </p:to>
                                    </p:set>
                                    <p:animEffect filter="fade" transition="in">
                                      <p:cBhvr>
                                        <p:cTn dur="500"/>
                                        <p:tgtEl>
                                          <p:spTgt spid="145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59"/>
                                        </p:tgtEl>
                                        <p:attrNameLst>
                                          <p:attrName>style.visibility</p:attrName>
                                        </p:attrNameLst>
                                      </p:cBhvr>
                                      <p:to>
                                        <p:strVal val="visible"/>
                                      </p:to>
                                    </p:set>
                                    <p:animEffect filter="fade" transition="in">
                                      <p:cBhvr>
                                        <p:cTn dur="500"/>
                                        <p:tgtEl>
                                          <p:spTgt spid="1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p65"/>
          <p:cNvSpPr txBox="1"/>
          <p:nvPr/>
        </p:nvSpPr>
        <p:spPr>
          <a:xfrm>
            <a:off x="7083425" y="6419850"/>
            <a:ext cx="2346325" cy="519112"/>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FEFFFF"/>
              </a:buClr>
              <a:buSzPts val="1400"/>
              <a:buFont typeface="Century Gothic"/>
              <a:buNone/>
            </a:pPr>
            <a:fld id="{00000000-1234-1234-1234-123412341234}" type="slidenum">
              <a:rPr b="0" i="0" lang="en-US" sz="1400" u="none">
                <a:solidFill>
                  <a:srgbClr val="FEFFFF"/>
                </a:solidFill>
                <a:latin typeface="Century Gothic"/>
                <a:ea typeface="Century Gothic"/>
                <a:cs typeface="Century Gothic"/>
                <a:sym typeface="Century Gothic"/>
              </a:rPr>
              <a:t>‹#›</a:t>
            </a:fld>
            <a:endParaRPr/>
          </a:p>
        </p:txBody>
      </p:sp>
      <p:sp>
        <p:nvSpPr>
          <p:cNvPr id="1467" name="Google Shape;1467;p65"/>
          <p:cNvSpPr txBox="1"/>
          <p:nvPr>
            <p:ph type="title"/>
          </p:nvPr>
        </p:nvSpPr>
        <p:spPr>
          <a:xfrm>
            <a:off x="603250" y="746125"/>
            <a:ext cx="8782050" cy="788987"/>
          </a:xfrm>
          <a:prstGeom prst="rect">
            <a:avLst/>
          </a:prstGeom>
          <a:noFill/>
          <a:ln>
            <a:noFill/>
          </a:ln>
        </p:spPr>
        <p:txBody>
          <a:bodyPr anchorCtr="0" anchor="ctr" bIns="0" lIns="0" spcFirstLastPara="1" rIns="0" wrap="square" tIns="24675">
            <a:normAutofit/>
          </a:bodyPr>
          <a:lstStyle/>
          <a:p>
            <a:pPr indent="0" lvl="0" marL="0" rtl="0" algn="ctr">
              <a:lnSpc>
                <a:spcPct val="93000"/>
              </a:lnSpc>
              <a:spcBef>
                <a:spcPts val="0"/>
              </a:spcBef>
              <a:spcAft>
                <a:spcPts val="0"/>
              </a:spcAft>
              <a:buSzPts val="2500"/>
              <a:buNone/>
            </a:pPr>
            <a:br>
              <a:rPr b="1" i="0" lang="en-US" sz="2500" u="none">
                <a:solidFill>
                  <a:srgbClr val="280099"/>
                </a:solidFill>
                <a:latin typeface="Arial"/>
                <a:ea typeface="Arial"/>
                <a:cs typeface="Arial"/>
                <a:sym typeface="Arial"/>
              </a:rPr>
            </a:br>
            <a:endParaRPr/>
          </a:p>
        </p:txBody>
      </p:sp>
      <p:sp>
        <p:nvSpPr>
          <p:cNvPr id="1468" name="Google Shape;1468;p65"/>
          <p:cNvSpPr txBox="1"/>
          <p:nvPr/>
        </p:nvSpPr>
        <p:spPr>
          <a:xfrm>
            <a:off x="7081837" y="6418262"/>
            <a:ext cx="2347912" cy="5207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469" name="Google Shape;1469;p65"/>
          <p:cNvSpPr txBox="1"/>
          <p:nvPr/>
        </p:nvSpPr>
        <p:spPr>
          <a:xfrm>
            <a:off x="603250" y="746125"/>
            <a:ext cx="8782050" cy="788987"/>
          </a:xfrm>
          <a:prstGeom prst="rect">
            <a:avLst/>
          </a:prstGeom>
          <a:noFill/>
          <a:ln>
            <a:noFill/>
          </a:ln>
        </p:spPr>
        <p:txBody>
          <a:bodyPr anchorCtr="0" anchor="ctr" bIns="0" lIns="0" spcFirstLastPara="1" rIns="0" wrap="square" tIns="24675">
            <a:noAutofit/>
          </a:bodyPr>
          <a:lstStyle/>
          <a:p>
            <a:pPr indent="0" lvl="0" marL="0" marR="0" rtl="0" algn="l">
              <a:lnSpc>
                <a:spcPct val="93000"/>
              </a:lnSpc>
              <a:spcBef>
                <a:spcPts val="0"/>
              </a:spcBef>
              <a:spcAft>
                <a:spcPts val="0"/>
              </a:spcAft>
              <a:buClr>
                <a:srgbClr val="280099"/>
              </a:buClr>
              <a:buSzPts val="2800"/>
              <a:buFont typeface="Arial"/>
              <a:buNone/>
            </a:pPr>
            <a:br>
              <a:rPr b="0" i="0" lang="en-US" sz="2800" u="none">
                <a:solidFill>
                  <a:srgbClr val="280099"/>
                </a:solidFill>
                <a:latin typeface="Arial"/>
                <a:ea typeface="Arial"/>
                <a:cs typeface="Arial"/>
                <a:sym typeface="Arial"/>
              </a:rPr>
            </a:br>
            <a:endParaRPr/>
          </a:p>
        </p:txBody>
      </p:sp>
      <p:sp>
        <p:nvSpPr>
          <p:cNvPr id="1470" name="Google Shape;1470;p65"/>
          <p:cNvSpPr txBox="1"/>
          <p:nvPr/>
        </p:nvSpPr>
        <p:spPr>
          <a:xfrm>
            <a:off x="936625" y="1963737"/>
            <a:ext cx="8280400" cy="3311525"/>
          </a:xfrm>
          <a:prstGeom prst="rect">
            <a:avLst/>
          </a:prstGeom>
          <a:noFill/>
          <a:ln>
            <a:noFill/>
          </a:ln>
        </p:spPr>
        <p:txBody>
          <a:bodyPr anchorCtr="0" anchor="ctr" bIns="0" lIns="0" spcFirstLastPara="1" rIns="0" wrap="square" tIns="31725">
            <a:noAutofit/>
          </a:bodyPr>
          <a:lstStyle/>
          <a:p>
            <a:pPr indent="0" lvl="0" marL="0" marR="0" rtl="0" algn="ctr">
              <a:lnSpc>
                <a:spcPct val="93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Case study 3 </a:t>
            </a:r>
            <a:endParaRPr/>
          </a:p>
          <a:p>
            <a:pPr indent="0" lvl="0" marL="0" marR="0" rtl="0" algn="ctr">
              <a:lnSpc>
                <a:spcPct val="93000"/>
              </a:lnSpc>
              <a:spcBef>
                <a:spcPts val="0"/>
              </a:spcBef>
              <a:spcAft>
                <a:spcPts val="0"/>
              </a:spcAft>
              <a:buClr>
                <a:schemeClr val="dk1"/>
              </a:buClr>
              <a:buSzPts val="3200"/>
              <a:buFont typeface="Arial"/>
              <a:buNone/>
            </a:pPr>
            <a:r>
              <a:t/>
            </a:r>
            <a:endParaRPr b="1" i="0" sz="3200" u="none">
              <a:solidFill>
                <a:schemeClr val="dk1"/>
              </a:solidFill>
              <a:latin typeface="Arial"/>
              <a:ea typeface="Arial"/>
              <a:cs typeface="Arial"/>
              <a:sym typeface="Arial"/>
            </a:endParaRPr>
          </a:p>
          <a:p>
            <a:pPr indent="0" lvl="0" marL="0" marR="0" rtl="0" algn="ctr">
              <a:lnSpc>
                <a:spcPct val="93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Laser cutting of plastics</a:t>
            </a:r>
            <a:endParaRPr/>
          </a:p>
        </p:txBody>
      </p:sp>
      <p:pic>
        <p:nvPicPr>
          <p:cNvPr id="1471" name="Google Shape;1471;p65"/>
          <p:cNvPicPr preferRelativeResize="0"/>
          <p:nvPr/>
        </p:nvPicPr>
        <p:blipFill rotWithShape="1">
          <a:blip r:embed="rId3">
            <a:alphaModFix/>
          </a:blip>
          <a:srcRect b="57620" l="27856" r="16426" t="27140"/>
          <a:stretch/>
        </p:blipFill>
        <p:spPr>
          <a:xfrm>
            <a:off x="504825" y="611187"/>
            <a:ext cx="8891587" cy="1368425"/>
          </a:xfrm>
          <a:prstGeom prst="rect">
            <a:avLst/>
          </a:prstGeom>
          <a:noFill/>
          <a:ln>
            <a:noFill/>
          </a:ln>
        </p:spPr>
      </p:pic>
      <p:pic>
        <p:nvPicPr>
          <p:cNvPr id="1472" name="Google Shape;1472;p65"/>
          <p:cNvPicPr preferRelativeResize="0"/>
          <p:nvPr/>
        </p:nvPicPr>
        <p:blipFill rotWithShape="1">
          <a:blip r:embed="rId3">
            <a:alphaModFix/>
          </a:blip>
          <a:srcRect b="16981" l="27856" r="16426" t="62312"/>
          <a:stretch/>
        </p:blipFill>
        <p:spPr>
          <a:xfrm>
            <a:off x="473075" y="5291137"/>
            <a:ext cx="9031287" cy="172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70"/>
                                        </p:tgtEl>
                                        <p:attrNameLst>
                                          <p:attrName>style.visibility</p:attrName>
                                        </p:attrNameLst>
                                      </p:cBhvr>
                                      <p:to>
                                        <p:strVal val="visible"/>
                                      </p:to>
                                    </p:set>
                                    <p:animEffect filter="fade" transition="in">
                                      <p:cBhvr>
                                        <p:cTn dur="500"/>
                                        <p:tgtEl>
                                          <p:spTgt spid="14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66"/>
          <p:cNvSpPr txBox="1"/>
          <p:nvPr/>
        </p:nvSpPr>
        <p:spPr>
          <a:xfrm>
            <a:off x="1865312" y="2033587"/>
            <a:ext cx="7143750" cy="555625"/>
          </a:xfrm>
          <a:prstGeom prst="rect">
            <a:avLst/>
          </a:prstGeom>
          <a:noFill/>
          <a:ln>
            <a:noFill/>
          </a:ln>
        </p:spPr>
        <p:txBody>
          <a:bodyPr anchorCtr="0" anchor="t" bIns="49600" lIns="99200" spcFirstLastPara="1" rIns="99200" wrap="square" tIns="49600">
            <a:noAutofit/>
          </a:bodyPr>
          <a:lstStyle/>
          <a:p>
            <a:pPr indent="0" lvl="0" marL="0" marR="0" rtl="0" algn="just">
              <a:lnSpc>
                <a:spcPct val="100000"/>
              </a:lnSpc>
              <a:spcBef>
                <a:spcPts val="0"/>
              </a:spcBef>
              <a:spcAft>
                <a:spcPts val="0"/>
              </a:spcAft>
              <a:buClr>
                <a:srgbClr val="002060"/>
              </a:buClr>
              <a:buSzPts val="1700"/>
              <a:buFont typeface="Arial"/>
              <a:buNone/>
            </a:pPr>
            <a:r>
              <a:rPr b="1" i="0" lang="en-US" sz="1700" u="none">
                <a:solidFill>
                  <a:srgbClr val="002060"/>
                </a:solidFill>
                <a:latin typeface="Arial"/>
                <a:ea typeface="Arial"/>
                <a:cs typeface="Arial"/>
                <a:sym typeface="Arial"/>
              </a:rPr>
              <a:t>Laser</a:t>
            </a:r>
            <a:r>
              <a:rPr b="0" i="0" lang="en-US" sz="1700" u="none">
                <a:solidFill>
                  <a:srgbClr val="002060"/>
                </a:solidFill>
                <a:latin typeface="Arial"/>
                <a:ea typeface="Arial"/>
                <a:cs typeface="Arial"/>
                <a:sym typeface="Arial"/>
              </a:rPr>
              <a:t> – ang. </a:t>
            </a:r>
            <a:r>
              <a:rPr b="1" i="0" lang="en-US" sz="1700" u="none">
                <a:solidFill>
                  <a:srgbClr val="002060"/>
                </a:solidFill>
                <a:latin typeface="Arial"/>
                <a:ea typeface="Arial"/>
                <a:cs typeface="Arial"/>
                <a:sym typeface="Arial"/>
              </a:rPr>
              <a:t>L</a:t>
            </a:r>
            <a:r>
              <a:rPr b="0" i="0" lang="en-US" sz="1700" u="none">
                <a:solidFill>
                  <a:srgbClr val="002060"/>
                </a:solidFill>
                <a:latin typeface="Arial"/>
                <a:ea typeface="Arial"/>
                <a:cs typeface="Arial"/>
                <a:sym typeface="Arial"/>
              </a:rPr>
              <a:t>ight </a:t>
            </a:r>
            <a:r>
              <a:rPr b="1" i="0" lang="en-US" sz="1700" u="none">
                <a:solidFill>
                  <a:srgbClr val="002060"/>
                </a:solidFill>
                <a:latin typeface="Arial"/>
                <a:ea typeface="Arial"/>
                <a:cs typeface="Arial"/>
                <a:sym typeface="Arial"/>
              </a:rPr>
              <a:t>A</a:t>
            </a:r>
            <a:r>
              <a:rPr b="0" i="0" lang="en-US" sz="1700" u="none">
                <a:solidFill>
                  <a:srgbClr val="002060"/>
                </a:solidFill>
                <a:latin typeface="Arial"/>
                <a:ea typeface="Arial"/>
                <a:cs typeface="Arial"/>
                <a:sym typeface="Arial"/>
              </a:rPr>
              <a:t>mplification by </a:t>
            </a:r>
            <a:r>
              <a:rPr b="1" i="0" lang="en-US" sz="1700" u="none">
                <a:solidFill>
                  <a:srgbClr val="002060"/>
                </a:solidFill>
                <a:latin typeface="Arial"/>
                <a:ea typeface="Arial"/>
                <a:cs typeface="Arial"/>
                <a:sym typeface="Arial"/>
              </a:rPr>
              <a:t>S</a:t>
            </a:r>
            <a:r>
              <a:rPr b="0" i="0" lang="en-US" sz="1700" u="none">
                <a:solidFill>
                  <a:srgbClr val="002060"/>
                </a:solidFill>
                <a:latin typeface="Arial"/>
                <a:ea typeface="Arial"/>
                <a:cs typeface="Arial"/>
                <a:sym typeface="Arial"/>
              </a:rPr>
              <a:t>timulated </a:t>
            </a:r>
            <a:r>
              <a:rPr b="1" i="0" lang="en-US" sz="1700" u="none">
                <a:solidFill>
                  <a:srgbClr val="002060"/>
                </a:solidFill>
                <a:latin typeface="Arial"/>
                <a:ea typeface="Arial"/>
                <a:cs typeface="Arial"/>
                <a:sym typeface="Arial"/>
              </a:rPr>
              <a:t>E</a:t>
            </a:r>
            <a:r>
              <a:rPr b="0" i="0" lang="en-US" sz="1700" u="none">
                <a:solidFill>
                  <a:srgbClr val="002060"/>
                </a:solidFill>
                <a:latin typeface="Arial"/>
                <a:ea typeface="Arial"/>
                <a:cs typeface="Arial"/>
                <a:sym typeface="Arial"/>
              </a:rPr>
              <a:t>mission of </a:t>
            </a:r>
            <a:r>
              <a:rPr b="1" i="0" lang="en-US" sz="1700" u="none">
                <a:solidFill>
                  <a:srgbClr val="002060"/>
                </a:solidFill>
                <a:latin typeface="Arial"/>
                <a:ea typeface="Arial"/>
                <a:cs typeface="Arial"/>
                <a:sym typeface="Arial"/>
              </a:rPr>
              <a:t>R</a:t>
            </a:r>
            <a:r>
              <a:rPr b="0" i="0" lang="en-US" sz="1700" u="none">
                <a:solidFill>
                  <a:srgbClr val="002060"/>
                </a:solidFill>
                <a:latin typeface="Arial"/>
                <a:ea typeface="Arial"/>
                <a:cs typeface="Arial"/>
                <a:sym typeface="Arial"/>
              </a:rPr>
              <a:t>adiation</a:t>
            </a:r>
            <a:endParaRPr/>
          </a:p>
        </p:txBody>
      </p:sp>
      <p:sp>
        <p:nvSpPr>
          <p:cNvPr id="1478" name="Google Shape;1478;p66"/>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200"/>
              <a:buFont typeface="Arial"/>
              <a:buNone/>
            </a:pPr>
            <a:r>
              <a:t/>
            </a:r>
            <a:endParaRPr b="1" i="0" sz="12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Introduction to the laser technique</a:t>
            </a:r>
            <a:endParaRPr/>
          </a:p>
        </p:txBody>
      </p:sp>
      <p:cxnSp>
        <p:nvCxnSpPr>
          <p:cNvPr id="1479" name="Google Shape;1479;p66"/>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480" name="Google Shape;1480;p66"/>
          <p:cNvSpPr txBox="1"/>
          <p:nvPr/>
        </p:nvSpPr>
        <p:spPr>
          <a:xfrm>
            <a:off x="579437" y="6546850"/>
            <a:ext cx="1365250" cy="32385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481" name="Google Shape;1481;p66"/>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sp>
        <p:nvSpPr>
          <p:cNvPr id="1482" name="Google Shape;1482;p66"/>
          <p:cNvSpPr txBox="1"/>
          <p:nvPr/>
        </p:nvSpPr>
        <p:spPr>
          <a:xfrm>
            <a:off x="1865312" y="2589212"/>
            <a:ext cx="7143750" cy="714375"/>
          </a:xfrm>
          <a:prstGeom prst="rect">
            <a:avLst/>
          </a:prstGeom>
          <a:noFill/>
          <a:ln>
            <a:noFill/>
          </a:ln>
        </p:spPr>
        <p:txBody>
          <a:bodyPr anchorCtr="0" anchor="t" bIns="49600" lIns="99200" spcFirstLastPara="1" rIns="99200" wrap="square" tIns="49600">
            <a:noAutofit/>
          </a:bodyPr>
          <a:lstStyle/>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The phenomenon of light amplification is used in many areas of life:</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in production:</a:t>
            </a:r>
            <a:endParaRPr/>
          </a:p>
        </p:txBody>
      </p:sp>
      <p:sp>
        <p:nvSpPr>
          <p:cNvPr id="1483" name="Google Shape;1483;p66"/>
          <p:cNvSpPr txBox="1"/>
          <p:nvPr/>
        </p:nvSpPr>
        <p:spPr>
          <a:xfrm>
            <a:off x="1865312" y="3303587"/>
            <a:ext cx="7143750" cy="793750"/>
          </a:xfrm>
          <a:prstGeom prst="rect">
            <a:avLst/>
          </a:prstGeom>
          <a:noFill/>
          <a:ln>
            <a:noFill/>
          </a:ln>
        </p:spPr>
        <p:txBody>
          <a:bodyPr anchorCtr="0" anchor="t" bIns="49600" lIns="99200" spcFirstLastPara="1" rIns="99200" wrap="square" tIns="49600">
            <a:noAutofit/>
          </a:bodyPr>
          <a:lstStyle/>
          <a:p>
            <a:pPr indent="-314325" lvl="0" marL="314325" marR="0" rtl="0" algn="just">
              <a:lnSpc>
                <a:spcPct val="100000"/>
              </a:lnSpc>
              <a:spcBef>
                <a:spcPts val="0"/>
              </a:spcBef>
              <a:spcAft>
                <a:spcPts val="0"/>
              </a:spcAft>
              <a:buClr>
                <a:srgbClr val="002060"/>
              </a:buClr>
              <a:buSzPts val="1700"/>
              <a:buFont typeface="Arial"/>
              <a:buChar char="•"/>
            </a:pPr>
            <a:r>
              <a:rPr b="0" i="0" lang="en-US" sz="1700" u="none">
                <a:solidFill>
                  <a:srgbClr val="002060"/>
                </a:solidFill>
                <a:latin typeface="Arial"/>
                <a:ea typeface="Arial"/>
                <a:cs typeface="Arial"/>
                <a:sym typeface="Arial"/>
              </a:rPr>
              <a:t>processing - cutting, welding, surfacing by welding, heat treatment, alloying, engraving, marking, sintering</a:t>
            </a:r>
            <a:endParaRPr/>
          </a:p>
        </p:txBody>
      </p:sp>
      <p:sp>
        <p:nvSpPr>
          <p:cNvPr id="1484" name="Google Shape;1484;p66"/>
          <p:cNvSpPr txBox="1"/>
          <p:nvPr/>
        </p:nvSpPr>
        <p:spPr>
          <a:xfrm>
            <a:off x="1865312" y="4017962"/>
            <a:ext cx="7143750" cy="396875"/>
          </a:xfrm>
          <a:prstGeom prst="rect">
            <a:avLst/>
          </a:prstGeom>
          <a:noFill/>
          <a:ln>
            <a:noFill/>
          </a:ln>
        </p:spPr>
        <p:txBody>
          <a:bodyPr anchorCtr="0" anchor="t" bIns="49600" lIns="99200" spcFirstLastPara="1" rIns="99200" wrap="square" tIns="49600">
            <a:noAutofit/>
          </a:bodyPr>
          <a:lstStyle/>
          <a:p>
            <a:pPr indent="-314325" lvl="0" marL="314325" marR="0" rtl="0" algn="just">
              <a:lnSpc>
                <a:spcPct val="100000"/>
              </a:lnSpc>
              <a:spcBef>
                <a:spcPts val="0"/>
              </a:spcBef>
              <a:spcAft>
                <a:spcPts val="0"/>
              </a:spcAft>
              <a:buClr>
                <a:srgbClr val="002060"/>
              </a:buClr>
              <a:buSzPts val="1700"/>
              <a:buFont typeface="Arial"/>
              <a:buChar char="•"/>
            </a:pPr>
            <a:r>
              <a:rPr b="0" i="0" lang="en-US" sz="1700" u="none">
                <a:solidFill>
                  <a:srgbClr val="002060"/>
                </a:solidFill>
                <a:latin typeface="Arial"/>
                <a:ea typeface="Arial"/>
                <a:cs typeface="Arial"/>
                <a:sym typeface="Arial"/>
              </a:rPr>
              <a:t>inspection and engineering works - scanning, counting</a:t>
            </a:r>
            <a:endParaRPr/>
          </a:p>
        </p:txBody>
      </p:sp>
      <p:sp>
        <p:nvSpPr>
          <p:cNvPr id="1485" name="Google Shape;1485;p66"/>
          <p:cNvSpPr txBox="1"/>
          <p:nvPr/>
        </p:nvSpPr>
        <p:spPr>
          <a:xfrm>
            <a:off x="1865312" y="4414837"/>
            <a:ext cx="7143750" cy="449262"/>
          </a:xfrm>
          <a:prstGeom prst="rect">
            <a:avLst/>
          </a:prstGeom>
          <a:noFill/>
          <a:ln>
            <a:noFill/>
          </a:ln>
        </p:spPr>
        <p:txBody>
          <a:bodyPr anchorCtr="0" anchor="t" bIns="49600" lIns="99200" spcFirstLastPara="1" rIns="99200" wrap="square" tIns="49600">
            <a:noAutofit/>
          </a:bodyPr>
          <a:lstStyle/>
          <a:p>
            <a:pPr indent="-314325" lvl="0" marL="314325" marR="0" rtl="0" algn="just">
              <a:lnSpc>
                <a:spcPct val="100000"/>
              </a:lnSpc>
              <a:spcBef>
                <a:spcPts val="0"/>
              </a:spcBef>
              <a:spcAft>
                <a:spcPts val="0"/>
              </a:spcAft>
              <a:buClr>
                <a:srgbClr val="002060"/>
              </a:buClr>
              <a:buSzPts val="1700"/>
              <a:buFont typeface="Arial"/>
              <a:buChar char="•"/>
            </a:pPr>
            <a:r>
              <a:rPr b="0" i="0" lang="en-US" sz="1700" u="none">
                <a:solidFill>
                  <a:srgbClr val="002060"/>
                </a:solidFill>
                <a:latin typeface="Arial"/>
                <a:ea typeface="Arial"/>
                <a:cs typeface="Arial"/>
                <a:sym typeface="Arial"/>
              </a:rPr>
              <a:t>in construction</a:t>
            </a:r>
            <a:endParaRPr/>
          </a:p>
        </p:txBody>
      </p:sp>
      <p:sp>
        <p:nvSpPr>
          <p:cNvPr id="1486" name="Google Shape;1486;p66"/>
          <p:cNvSpPr txBox="1"/>
          <p:nvPr/>
        </p:nvSpPr>
        <p:spPr>
          <a:xfrm>
            <a:off x="1865312" y="4811712"/>
            <a:ext cx="7143750" cy="450850"/>
          </a:xfrm>
          <a:prstGeom prst="rect">
            <a:avLst/>
          </a:prstGeom>
          <a:noFill/>
          <a:ln>
            <a:noFill/>
          </a:ln>
        </p:spPr>
        <p:txBody>
          <a:bodyPr anchorCtr="0" anchor="t" bIns="49600" lIns="99200" spcFirstLastPara="1" rIns="99200" wrap="square" tIns="49600">
            <a:noAutofit/>
          </a:bodyPr>
          <a:lstStyle/>
          <a:p>
            <a:pPr indent="-314325" lvl="0" marL="314325" marR="0" rtl="0" algn="just">
              <a:lnSpc>
                <a:spcPct val="100000"/>
              </a:lnSpc>
              <a:spcBef>
                <a:spcPts val="0"/>
              </a:spcBef>
              <a:spcAft>
                <a:spcPts val="0"/>
              </a:spcAft>
              <a:buClr>
                <a:srgbClr val="002060"/>
              </a:buClr>
              <a:buSzPts val="1700"/>
              <a:buFont typeface="Arial"/>
              <a:buChar char="•"/>
            </a:pPr>
            <a:r>
              <a:rPr b="0" i="0" lang="en-US" sz="1700" u="none">
                <a:solidFill>
                  <a:srgbClr val="002060"/>
                </a:solidFill>
                <a:latin typeface="Arial"/>
                <a:ea typeface="Arial"/>
                <a:cs typeface="Arial"/>
                <a:sym typeface="Arial"/>
              </a:rPr>
              <a:t>military</a:t>
            </a:r>
            <a:endParaRPr/>
          </a:p>
        </p:txBody>
      </p:sp>
      <p:sp>
        <p:nvSpPr>
          <p:cNvPr id="1487" name="Google Shape;1487;p66"/>
          <p:cNvSpPr txBox="1"/>
          <p:nvPr/>
        </p:nvSpPr>
        <p:spPr>
          <a:xfrm>
            <a:off x="1865312" y="5207000"/>
            <a:ext cx="7143750" cy="452437"/>
          </a:xfrm>
          <a:prstGeom prst="rect">
            <a:avLst/>
          </a:prstGeom>
          <a:noFill/>
          <a:ln>
            <a:noFill/>
          </a:ln>
        </p:spPr>
        <p:txBody>
          <a:bodyPr anchorCtr="0" anchor="t" bIns="49600" lIns="99200" spcFirstLastPara="1" rIns="99200" wrap="square" tIns="49600">
            <a:noAutofit/>
          </a:bodyPr>
          <a:lstStyle/>
          <a:p>
            <a:pPr indent="-314325" lvl="0" marL="314325" marR="0" rtl="0" algn="just">
              <a:lnSpc>
                <a:spcPct val="100000"/>
              </a:lnSpc>
              <a:spcBef>
                <a:spcPts val="0"/>
              </a:spcBef>
              <a:spcAft>
                <a:spcPts val="0"/>
              </a:spcAft>
              <a:buClr>
                <a:srgbClr val="002060"/>
              </a:buClr>
              <a:buSzPts val="1700"/>
              <a:buFont typeface="Arial"/>
              <a:buChar char="•"/>
            </a:pPr>
            <a:r>
              <a:rPr b="0" i="0" lang="en-US" sz="1700" u="none">
                <a:solidFill>
                  <a:srgbClr val="002060"/>
                </a:solidFill>
                <a:latin typeface="Arial"/>
                <a:ea typeface="Arial"/>
                <a:cs typeface="Arial"/>
                <a:sym typeface="Arial"/>
              </a:rPr>
              <a:t>medicine</a:t>
            </a:r>
            <a:endParaRPr/>
          </a:p>
        </p:txBody>
      </p:sp>
      <p:sp>
        <p:nvSpPr>
          <p:cNvPr id="1488" name="Google Shape;1488;p66"/>
          <p:cNvSpPr txBox="1"/>
          <p:nvPr/>
        </p:nvSpPr>
        <p:spPr>
          <a:xfrm>
            <a:off x="1865312" y="5605462"/>
            <a:ext cx="7143750" cy="396875"/>
          </a:xfrm>
          <a:prstGeom prst="rect">
            <a:avLst/>
          </a:prstGeom>
          <a:noFill/>
          <a:ln>
            <a:noFill/>
          </a:ln>
        </p:spPr>
        <p:txBody>
          <a:bodyPr anchorCtr="0" anchor="t" bIns="49600" lIns="99200" spcFirstLastPara="1" rIns="99200" wrap="square" tIns="49600">
            <a:noAutofit/>
          </a:bodyPr>
          <a:lstStyle/>
          <a:p>
            <a:pPr indent="-314325" lvl="0" marL="314325" marR="0" rtl="0" algn="just">
              <a:lnSpc>
                <a:spcPct val="100000"/>
              </a:lnSpc>
              <a:spcBef>
                <a:spcPts val="0"/>
              </a:spcBef>
              <a:spcAft>
                <a:spcPts val="0"/>
              </a:spcAft>
              <a:buClr>
                <a:srgbClr val="002060"/>
              </a:buClr>
              <a:buSzPts val="1700"/>
              <a:buFont typeface="Arial"/>
              <a:buChar char="•"/>
            </a:pPr>
            <a:r>
              <a:rPr b="0" i="0" lang="en-US" sz="1700" u="none">
                <a:solidFill>
                  <a:srgbClr val="002060"/>
                </a:solidFill>
                <a:latin typeface="Arial"/>
                <a:ea typeface="Arial"/>
                <a:cs typeface="Arial"/>
                <a:sym typeface="Arial"/>
              </a:rPr>
              <a:t>another</a:t>
            </a:r>
            <a:endParaRPr/>
          </a:p>
        </p:txBody>
      </p:sp>
      <p:sp>
        <p:nvSpPr>
          <p:cNvPr id="1489" name="Google Shape;1489;p66"/>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490" name="Google Shape;1490;p66"/>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66/80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8"/>
                                        </p:tgtEl>
                                        <p:attrNameLst>
                                          <p:attrName>style.visibility</p:attrName>
                                        </p:attrNameLst>
                                      </p:cBhvr>
                                      <p:to>
                                        <p:strVal val="visible"/>
                                      </p:to>
                                    </p:set>
                                    <p:animEffect filter="fade" transition="in">
                                      <p:cBhvr>
                                        <p:cTn dur="500"/>
                                        <p:tgtEl>
                                          <p:spTgt spid="14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7"/>
                                        </p:tgtEl>
                                        <p:attrNameLst>
                                          <p:attrName>style.visibility</p:attrName>
                                        </p:attrNameLst>
                                      </p:cBhvr>
                                      <p:to>
                                        <p:strVal val="visible"/>
                                      </p:to>
                                    </p:set>
                                    <p:animEffect filter="fade" transition="in">
                                      <p:cBhvr>
                                        <p:cTn dur="500"/>
                                        <p:tgtEl>
                                          <p:spTgt spid="1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2"/>
                                        </p:tgtEl>
                                        <p:attrNameLst>
                                          <p:attrName>style.visibility</p:attrName>
                                        </p:attrNameLst>
                                      </p:cBhvr>
                                      <p:to>
                                        <p:strVal val="visible"/>
                                      </p:to>
                                    </p:set>
                                    <p:animEffect filter="fade" transition="in">
                                      <p:cBhvr>
                                        <p:cTn dur="500"/>
                                        <p:tgtEl>
                                          <p:spTgt spid="148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83"/>
                                        </p:tgtEl>
                                        <p:attrNameLst>
                                          <p:attrName>style.visibility</p:attrName>
                                        </p:attrNameLst>
                                      </p:cBhvr>
                                      <p:to>
                                        <p:strVal val="visible"/>
                                      </p:to>
                                    </p:set>
                                    <p:animEffect filter="fade" transition="in">
                                      <p:cBhvr>
                                        <p:cTn dur="500"/>
                                        <p:tgtEl>
                                          <p:spTgt spid="1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4"/>
                                        </p:tgtEl>
                                        <p:attrNameLst>
                                          <p:attrName>style.visibility</p:attrName>
                                        </p:attrNameLst>
                                      </p:cBhvr>
                                      <p:to>
                                        <p:strVal val="visible"/>
                                      </p:to>
                                    </p:set>
                                    <p:animEffect filter="fade" transition="in">
                                      <p:cBhvr>
                                        <p:cTn dur="500"/>
                                        <p:tgtEl>
                                          <p:spTgt spid="14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5"/>
                                        </p:tgtEl>
                                        <p:attrNameLst>
                                          <p:attrName>style.visibility</p:attrName>
                                        </p:attrNameLst>
                                      </p:cBhvr>
                                      <p:to>
                                        <p:strVal val="visible"/>
                                      </p:to>
                                    </p:set>
                                    <p:animEffect filter="fade" transition="in">
                                      <p:cBhvr>
                                        <p:cTn dur="500"/>
                                        <p:tgtEl>
                                          <p:spTgt spid="1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6"/>
                                        </p:tgtEl>
                                        <p:attrNameLst>
                                          <p:attrName>style.visibility</p:attrName>
                                        </p:attrNameLst>
                                      </p:cBhvr>
                                      <p:to>
                                        <p:strVal val="visible"/>
                                      </p:to>
                                    </p:set>
                                    <p:animEffect filter="fade" transition="in">
                                      <p:cBhvr>
                                        <p:cTn dur="500"/>
                                        <p:tgtEl>
                                          <p:spTgt spid="1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7"/>
                                        </p:tgtEl>
                                        <p:attrNameLst>
                                          <p:attrName>style.visibility</p:attrName>
                                        </p:attrNameLst>
                                      </p:cBhvr>
                                      <p:to>
                                        <p:strVal val="visible"/>
                                      </p:to>
                                    </p:set>
                                    <p:animEffect filter="fade" transition="in">
                                      <p:cBhvr>
                                        <p:cTn dur="500"/>
                                        <p:tgtEl>
                                          <p:spTgt spid="1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8"/>
                                        </p:tgtEl>
                                        <p:attrNameLst>
                                          <p:attrName>style.visibility</p:attrName>
                                        </p:attrNameLst>
                                      </p:cBhvr>
                                      <p:to>
                                        <p:strVal val="visible"/>
                                      </p:to>
                                    </p:set>
                                    <p:animEffect filter="fade" transition="in">
                                      <p:cBhvr>
                                        <p:cTn dur="500"/>
                                        <p:tgtEl>
                                          <p:spTgt spid="1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67"/>
          <p:cNvSpPr txBox="1"/>
          <p:nvPr/>
        </p:nvSpPr>
        <p:spPr>
          <a:xfrm>
            <a:off x="1071562" y="1716087"/>
            <a:ext cx="83089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1" i="0" lang="en-US" sz="1800" u="none">
                <a:solidFill>
                  <a:srgbClr val="002060"/>
                </a:solidFill>
                <a:latin typeface="Arial"/>
                <a:ea typeface="Arial"/>
                <a:cs typeface="Arial"/>
                <a:sym typeface="Arial"/>
              </a:rPr>
              <a:t>Task:</a:t>
            </a:r>
            <a:r>
              <a:rPr b="0" i="0" lang="en-US" sz="1800" u="none">
                <a:solidFill>
                  <a:srgbClr val="002060"/>
                </a:solidFill>
                <a:latin typeface="Arial"/>
                <a:ea typeface="Arial"/>
                <a:cs typeface="Arial"/>
                <a:sym typeface="Arial"/>
              </a:rPr>
              <a:t> Check the possibility of laser cutting of selected plastics</a:t>
            </a:r>
            <a:endParaRPr/>
          </a:p>
        </p:txBody>
      </p:sp>
      <p:sp>
        <p:nvSpPr>
          <p:cNvPr id="1496" name="Google Shape;1496;p67"/>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200"/>
              <a:buFont typeface="Arial"/>
              <a:buNone/>
            </a:pPr>
            <a:r>
              <a:t/>
            </a:r>
            <a:endParaRPr b="1" i="0" sz="12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Task</a:t>
            </a:r>
            <a:endParaRPr/>
          </a:p>
        </p:txBody>
      </p:sp>
      <p:cxnSp>
        <p:nvCxnSpPr>
          <p:cNvPr id="1497" name="Google Shape;1497;p67"/>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498" name="Google Shape;1498;p67"/>
          <p:cNvSpPr txBox="1"/>
          <p:nvPr/>
        </p:nvSpPr>
        <p:spPr>
          <a:xfrm>
            <a:off x="579437" y="6546850"/>
            <a:ext cx="1365250" cy="32385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499" name="Google Shape;1499;p67"/>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sp>
        <p:nvSpPr>
          <p:cNvPr id="1500" name="Google Shape;1500;p67"/>
          <p:cNvSpPr txBox="1"/>
          <p:nvPr/>
        </p:nvSpPr>
        <p:spPr>
          <a:xfrm>
            <a:off x="1071562" y="2279650"/>
            <a:ext cx="8175625" cy="3698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2060"/>
              </a:buClr>
              <a:buSzPts val="1800"/>
              <a:buFont typeface="Arial"/>
              <a:buChar char="•"/>
            </a:pPr>
            <a:r>
              <a:rPr b="0" i="0" lang="en-US" sz="1800" u="none">
                <a:solidFill>
                  <a:srgbClr val="002060"/>
                </a:solidFill>
                <a:latin typeface="Arial"/>
                <a:ea typeface="Arial"/>
                <a:cs typeface="Arial"/>
                <a:sym typeface="Arial"/>
              </a:rPr>
              <a:t>Characteristics of the laser device </a:t>
            </a:r>
            <a:endParaRPr/>
          </a:p>
        </p:txBody>
      </p:sp>
      <p:sp>
        <p:nvSpPr>
          <p:cNvPr id="1501" name="Google Shape;1501;p67"/>
          <p:cNvSpPr txBox="1"/>
          <p:nvPr/>
        </p:nvSpPr>
        <p:spPr>
          <a:xfrm>
            <a:off x="1071562" y="2719387"/>
            <a:ext cx="8175625" cy="3698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2060"/>
              </a:buClr>
              <a:buSzPts val="1800"/>
              <a:buFont typeface="Arial"/>
              <a:buChar char="•"/>
            </a:pPr>
            <a:r>
              <a:rPr b="0" i="0" lang="en-US" sz="1800" u="none">
                <a:solidFill>
                  <a:srgbClr val="002060"/>
                </a:solidFill>
                <a:latin typeface="Arial"/>
                <a:ea typeface="Arial"/>
                <a:cs typeface="Arial"/>
                <a:sym typeface="Arial"/>
              </a:rPr>
              <a:t>Characteristics of the selected type of material </a:t>
            </a:r>
            <a:endParaRPr/>
          </a:p>
        </p:txBody>
      </p:sp>
      <p:sp>
        <p:nvSpPr>
          <p:cNvPr id="1502" name="Google Shape;1502;p67"/>
          <p:cNvSpPr txBox="1"/>
          <p:nvPr/>
        </p:nvSpPr>
        <p:spPr>
          <a:xfrm>
            <a:off x="1071562" y="3144837"/>
            <a:ext cx="8175625" cy="3698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2060"/>
              </a:buClr>
              <a:buSzPts val="1800"/>
              <a:buFont typeface="Arial"/>
              <a:buChar char="•"/>
            </a:pPr>
            <a:r>
              <a:rPr b="0" i="0" lang="en-US" sz="1800" u="none">
                <a:solidFill>
                  <a:srgbClr val="002060"/>
                </a:solidFill>
                <a:latin typeface="Arial"/>
                <a:ea typeface="Arial"/>
                <a:cs typeface="Arial"/>
                <a:sym typeface="Arial"/>
              </a:rPr>
              <a:t>Analysis of cutting results on selected samples </a:t>
            </a:r>
            <a:endParaRPr/>
          </a:p>
        </p:txBody>
      </p:sp>
      <p:sp>
        <p:nvSpPr>
          <p:cNvPr id="1503" name="Google Shape;1503;p67"/>
          <p:cNvSpPr txBox="1"/>
          <p:nvPr/>
        </p:nvSpPr>
        <p:spPr>
          <a:xfrm>
            <a:off x="1071562" y="3541712"/>
            <a:ext cx="8175625" cy="3698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2060"/>
              </a:buClr>
              <a:buSzPts val="1800"/>
              <a:buFont typeface="Arial"/>
              <a:buChar char="•"/>
            </a:pPr>
            <a:r>
              <a:rPr b="0" i="0" lang="en-US" sz="1800" u="none">
                <a:solidFill>
                  <a:srgbClr val="002060"/>
                </a:solidFill>
                <a:latin typeface="Arial"/>
                <a:ea typeface="Arial"/>
                <a:cs typeface="Arial"/>
                <a:sym typeface="Arial"/>
              </a:rPr>
              <a:t>Selection of criteria for assessing the quality of laser cutting</a:t>
            </a:r>
            <a:endParaRPr/>
          </a:p>
        </p:txBody>
      </p:sp>
      <p:sp>
        <p:nvSpPr>
          <p:cNvPr id="1504" name="Google Shape;1504;p67"/>
          <p:cNvSpPr txBox="1"/>
          <p:nvPr/>
        </p:nvSpPr>
        <p:spPr>
          <a:xfrm>
            <a:off x="1071562" y="3927475"/>
            <a:ext cx="8175625" cy="368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2060"/>
              </a:buClr>
              <a:buSzPts val="1800"/>
              <a:buFont typeface="Arial"/>
              <a:buChar char="•"/>
            </a:pPr>
            <a:r>
              <a:rPr b="0" i="0" lang="en-US" sz="1800" u="none">
                <a:solidFill>
                  <a:srgbClr val="002060"/>
                </a:solidFill>
                <a:latin typeface="Arial"/>
                <a:ea typeface="Arial"/>
                <a:cs typeface="Arial"/>
                <a:sym typeface="Arial"/>
              </a:rPr>
              <a:t>Experimental determination of the optimal variant of cutting</a:t>
            </a:r>
            <a:endParaRPr/>
          </a:p>
        </p:txBody>
      </p:sp>
      <p:sp>
        <p:nvSpPr>
          <p:cNvPr id="1505" name="Google Shape;1505;p67"/>
          <p:cNvSpPr txBox="1"/>
          <p:nvPr/>
        </p:nvSpPr>
        <p:spPr>
          <a:xfrm>
            <a:off x="1071562" y="4338637"/>
            <a:ext cx="8175625" cy="64611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2060"/>
              </a:buClr>
              <a:buSzPts val="1800"/>
              <a:buFont typeface="Arial"/>
              <a:buChar char="•"/>
            </a:pPr>
            <a:r>
              <a:rPr b="0" i="0" lang="en-US" sz="1800" u="none">
                <a:solidFill>
                  <a:srgbClr val="002060"/>
                </a:solidFill>
                <a:latin typeface="Arial"/>
                <a:ea typeface="Arial"/>
                <a:cs typeface="Arial"/>
                <a:sym typeface="Arial"/>
              </a:rPr>
              <a:t>Drawing a nomogram for cutting of selected material for samples of different thickness - a calculation task for students.</a:t>
            </a:r>
            <a:endParaRPr/>
          </a:p>
        </p:txBody>
      </p:sp>
      <p:sp>
        <p:nvSpPr>
          <p:cNvPr id="1506" name="Google Shape;1506;p67"/>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507" name="Google Shape;1507;p67"/>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67/80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96"/>
                                        </p:tgtEl>
                                        <p:attrNameLst>
                                          <p:attrName>style.visibility</p:attrName>
                                        </p:attrNameLst>
                                      </p:cBhvr>
                                      <p:to>
                                        <p:strVal val="visible"/>
                                      </p:to>
                                    </p:set>
                                    <p:animEffect filter="fade" transition="in">
                                      <p:cBhvr>
                                        <p:cTn dur="500"/>
                                        <p:tgtEl>
                                          <p:spTgt spid="14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5"/>
                                        </p:tgtEl>
                                        <p:attrNameLst>
                                          <p:attrName>style.visibility</p:attrName>
                                        </p:attrNameLst>
                                      </p:cBhvr>
                                      <p:to>
                                        <p:strVal val="visible"/>
                                      </p:to>
                                    </p:set>
                                    <p:animEffect filter="fade" transition="in">
                                      <p:cBhvr>
                                        <p:cTn dur="500"/>
                                        <p:tgtEl>
                                          <p:spTgt spid="1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0"/>
                                        </p:tgtEl>
                                        <p:attrNameLst>
                                          <p:attrName>style.visibility</p:attrName>
                                        </p:attrNameLst>
                                      </p:cBhvr>
                                      <p:to>
                                        <p:strVal val="visible"/>
                                      </p:to>
                                    </p:set>
                                    <p:animEffect filter="fade" transition="in">
                                      <p:cBhvr>
                                        <p:cTn dur="500"/>
                                        <p:tgtEl>
                                          <p:spTgt spid="1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1"/>
                                        </p:tgtEl>
                                        <p:attrNameLst>
                                          <p:attrName>style.visibility</p:attrName>
                                        </p:attrNameLst>
                                      </p:cBhvr>
                                      <p:to>
                                        <p:strVal val="visible"/>
                                      </p:to>
                                    </p:set>
                                    <p:animEffect filter="fade" transition="in">
                                      <p:cBhvr>
                                        <p:cTn dur="500"/>
                                        <p:tgtEl>
                                          <p:spTgt spid="1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2"/>
                                        </p:tgtEl>
                                        <p:attrNameLst>
                                          <p:attrName>style.visibility</p:attrName>
                                        </p:attrNameLst>
                                      </p:cBhvr>
                                      <p:to>
                                        <p:strVal val="visible"/>
                                      </p:to>
                                    </p:set>
                                    <p:animEffect filter="fade" transition="in">
                                      <p:cBhvr>
                                        <p:cTn dur="500"/>
                                        <p:tgtEl>
                                          <p:spTgt spid="15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3"/>
                                        </p:tgtEl>
                                        <p:attrNameLst>
                                          <p:attrName>style.visibility</p:attrName>
                                        </p:attrNameLst>
                                      </p:cBhvr>
                                      <p:to>
                                        <p:strVal val="visible"/>
                                      </p:to>
                                    </p:set>
                                    <p:animEffect filter="fade" transition="in">
                                      <p:cBhvr>
                                        <p:cTn dur="500"/>
                                        <p:tgtEl>
                                          <p:spTgt spid="1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4"/>
                                        </p:tgtEl>
                                        <p:attrNameLst>
                                          <p:attrName>style.visibility</p:attrName>
                                        </p:attrNameLst>
                                      </p:cBhvr>
                                      <p:to>
                                        <p:strVal val="visible"/>
                                      </p:to>
                                    </p:set>
                                    <p:animEffect filter="fade" transition="in">
                                      <p:cBhvr>
                                        <p:cTn dur="500"/>
                                        <p:tgtEl>
                                          <p:spTgt spid="1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5"/>
                                        </p:tgtEl>
                                        <p:attrNameLst>
                                          <p:attrName>style.visibility</p:attrName>
                                        </p:attrNameLst>
                                      </p:cBhvr>
                                      <p:to>
                                        <p:strVal val="visible"/>
                                      </p:to>
                                    </p:set>
                                    <p:animEffect filter="fade" transition="in">
                                      <p:cBhvr>
                                        <p:cTn dur="500"/>
                                        <p:tgtEl>
                                          <p:spTgt spid="1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sp>
        <p:nvSpPr>
          <p:cNvPr id="1512" name="Google Shape;1512;p68"/>
          <p:cNvSpPr txBox="1"/>
          <p:nvPr/>
        </p:nvSpPr>
        <p:spPr>
          <a:xfrm>
            <a:off x="579437" y="1797050"/>
            <a:ext cx="504031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1" i="0" lang="en-US" sz="1800" u="none">
                <a:solidFill>
                  <a:srgbClr val="002060"/>
                </a:solidFill>
                <a:latin typeface="Arial"/>
                <a:ea typeface="Arial"/>
                <a:cs typeface="Arial"/>
                <a:sym typeface="Arial"/>
              </a:rPr>
              <a:t>Laser plotter </a:t>
            </a:r>
            <a:r>
              <a:rPr b="0" i="0" lang="en-US" sz="1800" u="none">
                <a:solidFill>
                  <a:srgbClr val="002060"/>
                </a:solidFill>
                <a:latin typeface="Arial"/>
                <a:ea typeface="Arial"/>
                <a:cs typeface="Arial"/>
                <a:sym typeface="Arial"/>
              </a:rPr>
              <a:t>CO</a:t>
            </a:r>
            <a:r>
              <a:rPr b="0" baseline="-25000" i="0" lang="en-US" sz="1800" u="none">
                <a:solidFill>
                  <a:srgbClr val="002060"/>
                </a:solidFill>
                <a:latin typeface="Arial"/>
                <a:ea typeface="Arial"/>
                <a:cs typeface="Arial"/>
                <a:sym typeface="Arial"/>
              </a:rPr>
              <a:t>2</a:t>
            </a:r>
            <a:r>
              <a:rPr b="0" i="0" lang="en-US" sz="1800" u="none">
                <a:solidFill>
                  <a:srgbClr val="002060"/>
                </a:solidFill>
                <a:latin typeface="Arial"/>
                <a:ea typeface="Arial"/>
                <a:cs typeface="Arial"/>
                <a:sym typeface="Arial"/>
              </a:rPr>
              <a:t> ATMS PRO1390</a:t>
            </a:r>
            <a:endParaRPr/>
          </a:p>
        </p:txBody>
      </p:sp>
      <p:pic>
        <p:nvPicPr>
          <p:cNvPr id="1513" name="Google Shape;1513;p68"/>
          <p:cNvPicPr preferRelativeResize="0"/>
          <p:nvPr/>
        </p:nvPicPr>
        <p:blipFill rotWithShape="1">
          <a:blip r:embed="rId3">
            <a:alphaModFix/>
          </a:blip>
          <a:srcRect b="0" l="0" r="0" t="0"/>
          <a:stretch/>
        </p:blipFill>
        <p:spPr>
          <a:xfrm>
            <a:off x="893762" y="2384425"/>
            <a:ext cx="4106862" cy="3082925"/>
          </a:xfrm>
          <a:prstGeom prst="rect">
            <a:avLst/>
          </a:prstGeom>
          <a:noFill/>
          <a:ln>
            <a:noFill/>
          </a:ln>
        </p:spPr>
      </p:pic>
      <p:pic>
        <p:nvPicPr>
          <p:cNvPr id="1514" name="Google Shape;1514;p68"/>
          <p:cNvPicPr preferRelativeResize="0"/>
          <p:nvPr/>
        </p:nvPicPr>
        <p:blipFill rotWithShape="1">
          <a:blip r:embed="rId4">
            <a:alphaModFix/>
          </a:blip>
          <a:srcRect b="0" l="0" r="0" t="0"/>
          <a:stretch/>
        </p:blipFill>
        <p:spPr>
          <a:xfrm>
            <a:off x="5357812" y="3621087"/>
            <a:ext cx="3889375" cy="2500312"/>
          </a:xfrm>
          <a:prstGeom prst="rect">
            <a:avLst/>
          </a:prstGeom>
          <a:noFill/>
          <a:ln>
            <a:noFill/>
          </a:ln>
        </p:spPr>
      </p:pic>
      <p:sp>
        <p:nvSpPr>
          <p:cNvPr id="1515" name="Google Shape;1515;p68"/>
          <p:cNvSpPr txBox="1"/>
          <p:nvPr/>
        </p:nvSpPr>
        <p:spPr>
          <a:xfrm>
            <a:off x="5357812" y="1557337"/>
            <a:ext cx="4383087" cy="2222500"/>
          </a:xfrm>
          <a:prstGeom prst="rect">
            <a:avLst/>
          </a:prstGeom>
          <a:noFill/>
          <a:ln>
            <a:noFill/>
          </a:ln>
        </p:spPr>
        <p:txBody>
          <a:bodyPr anchorCtr="0" anchor="t" bIns="49600" lIns="99200" spcFirstLastPara="1" rIns="99200" wrap="square" tIns="49600">
            <a:noAutofit/>
          </a:bodyPr>
          <a:lstStyle/>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Application for cutting elements from: </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Plastics </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Wood </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Leather </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Paper </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Textiles </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Glass</a:t>
            </a:r>
            <a:endParaRPr/>
          </a:p>
        </p:txBody>
      </p:sp>
      <p:sp>
        <p:nvSpPr>
          <p:cNvPr id="1516" name="Google Shape;1516;p68"/>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200"/>
              <a:buFont typeface="Arial"/>
              <a:buNone/>
            </a:pPr>
            <a:r>
              <a:t/>
            </a:r>
            <a:endParaRPr b="1" i="0" sz="12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Laser plotter</a:t>
            </a:r>
            <a:endParaRPr/>
          </a:p>
        </p:txBody>
      </p:sp>
      <p:cxnSp>
        <p:nvCxnSpPr>
          <p:cNvPr id="1517" name="Google Shape;1517;p68"/>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518" name="Google Shape;1518;p68"/>
          <p:cNvSpPr txBox="1"/>
          <p:nvPr/>
        </p:nvSpPr>
        <p:spPr>
          <a:xfrm>
            <a:off x="579437" y="6546850"/>
            <a:ext cx="1365250" cy="32385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519" name="Google Shape;1519;p68"/>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sp>
        <p:nvSpPr>
          <p:cNvPr id="1520" name="Google Shape;1520;p68"/>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521" name="Google Shape;1521;p68"/>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68/80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16"/>
                                        </p:tgtEl>
                                        <p:attrNameLst>
                                          <p:attrName>style.visibility</p:attrName>
                                        </p:attrNameLst>
                                      </p:cBhvr>
                                      <p:to>
                                        <p:strVal val="visible"/>
                                      </p:to>
                                    </p:set>
                                    <p:animEffect filter="fade" transition="in">
                                      <p:cBhvr>
                                        <p:cTn dur="500"/>
                                        <p:tgtEl>
                                          <p:spTgt spid="15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2"/>
                                        </p:tgtEl>
                                        <p:attrNameLst>
                                          <p:attrName>style.visibility</p:attrName>
                                        </p:attrNameLst>
                                      </p:cBhvr>
                                      <p:to>
                                        <p:strVal val="visible"/>
                                      </p:to>
                                    </p:set>
                                    <p:animEffect filter="fade" transition="in">
                                      <p:cBhvr>
                                        <p:cTn dur="500"/>
                                        <p:tgtEl>
                                          <p:spTgt spid="151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13"/>
                                        </p:tgtEl>
                                        <p:attrNameLst>
                                          <p:attrName>style.visibility</p:attrName>
                                        </p:attrNameLst>
                                      </p:cBhvr>
                                      <p:to>
                                        <p:strVal val="visible"/>
                                      </p:to>
                                    </p:set>
                                    <p:animEffect filter="fade" transition="in">
                                      <p:cBhvr>
                                        <p:cTn dur="500"/>
                                        <p:tgtEl>
                                          <p:spTgt spid="151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14"/>
                                        </p:tgtEl>
                                        <p:attrNameLst>
                                          <p:attrName>style.visibility</p:attrName>
                                        </p:attrNameLst>
                                      </p:cBhvr>
                                      <p:to>
                                        <p:strVal val="visible"/>
                                      </p:to>
                                    </p:set>
                                    <p:animEffect filter="fade" transition="in">
                                      <p:cBhvr>
                                        <p:cTn dur="500"/>
                                        <p:tgtEl>
                                          <p:spTgt spid="151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515"/>
                                        </p:tgtEl>
                                        <p:attrNameLst>
                                          <p:attrName>style.visibility</p:attrName>
                                        </p:attrNameLst>
                                      </p:cBhvr>
                                      <p:to>
                                        <p:strVal val="visible"/>
                                      </p:to>
                                    </p:set>
                                    <p:animEffect filter="fade" transition="in">
                                      <p:cBhvr>
                                        <p:cTn dur="500"/>
                                        <p:tgtEl>
                                          <p:spTgt spid="15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5" name="Shape 1525"/>
        <p:cNvGrpSpPr/>
        <p:nvPr/>
      </p:nvGrpSpPr>
      <p:grpSpPr>
        <a:xfrm>
          <a:off x="0" y="0"/>
          <a:ext cx="0" cy="0"/>
          <a:chOff x="0" y="0"/>
          <a:chExt cx="0" cy="0"/>
        </a:xfrm>
      </p:grpSpPr>
      <p:pic>
        <p:nvPicPr>
          <p:cNvPr id="1526" name="Google Shape;1526;p69"/>
          <p:cNvPicPr preferRelativeResize="0"/>
          <p:nvPr/>
        </p:nvPicPr>
        <p:blipFill rotWithShape="1">
          <a:blip r:embed="rId3">
            <a:alphaModFix/>
          </a:blip>
          <a:srcRect b="0" l="0" r="0" t="0"/>
          <a:stretch/>
        </p:blipFill>
        <p:spPr>
          <a:xfrm>
            <a:off x="5437187" y="1557337"/>
            <a:ext cx="3889375" cy="2560637"/>
          </a:xfrm>
          <a:prstGeom prst="rect">
            <a:avLst/>
          </a:prstGeom>
          <a:noFill/>
          <a:ln>
            <a:noFill/>
          </a:ln>
        </p:spPr>
      </p:pic>
      <p:sp>
        <p:nvSpPr>
          <p:cNvPr id="1527" name="Google Shape;1527;p69"/>
          <p:cNvSpPr txBox="1"/>
          <p:nvPr/>
        </p:nvSpPr>
        <p:spPr>
          <a:xfrm>
            <a:off x="709612" y="1557337"/>
            <a:ext cx="4675187" cy="2222500"/>
          </a:xfrm>
          <a:prstGeom prst="rect">
            <a:avLst/>
          </a:prstGeom>
          <a:noFill/>
          <a:ln>
            <a:noFill/>
          </a:ln>
        </p:spPr>
        <p:txBody>
          <a:bodyPr anchorCtr="0" anchor="t" bIns="49600" lIns="99200" spcFirstLastPara="1" rIns="99200" wrap="square" tIns="49600">
            <a:noAutofit/>
          </a:bodyPr>
          <a:lstStyle/>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Power: 70 W</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Wavelength: 10600 nm</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Working field : 1300 x 900</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Positioning accuracy : ±0,01 mm</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Cutting speed 1-200 mm/s</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Liquid cooling</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Supported image files : dst, plt, bmp dxf</a:t>
            </a:r>
            <a:endParaRPr/>
          </a:p>
        </p:txBody>
      </p:sp>
      <p:sp>
        <p:nvSpPr>
          <p:cNvPr id="1528" name="Google Shape;1528;p69"/>
          <p:cNvSpPr txBox="1"/>
          <p:nvPr/>
        </p:nvSpPr>
        <p:spPr>
          <a:xfrm>
            <a:off x="674687" y="4097337"/>
            <a:ext cx="8705850" cy="17541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In the cutting tests, a CO</a:t>
            </a:r>
            <a:r>
              <a:rPr b="0" baseline="-25000" i="0" lang="en-US" sz="1800" u="none">
                <a:solidFill>
                  <a:srgbClr val="002060"/>
                </a:solidFill>
                <a:latin typeface="Arial"/>
                <a:ea typeface="Arial"/>
                <a:cs typeface="Arial"/>
                <a:sym typeface="Arial"/>
              </a:rPr>
              <a:t>2</a:t>
            </a:r>
            <a:r>
              <a:rPr b="0" i="0" lang="en-US" sz="1800" u="none">
                <a:solidFill>
                  <a:srgbClr val="002060"/>
                </a:solidFill>
                <a:latin typeface="Arial"/>
                <a:ea typeface="Arial"/>
                <a:cs typeface="Arial"/>
                <a:sym typeface="Arial"/>
              </a:rPr>
              <a:t> laser with a power of 70W and a wavelength of 10.6 µm was used. The device has a focusing lens with a diameter of 20 mm and a focal length of 101.6 mm, and the laser beam is approx. 0.3 mm wide. The controlled parameters were the laser power and the speed of the beam movement in relation to the material surface, the position of the collimation focus was established inside the material and it was a constant value </a:t>
            </a:r>
            <a:endParaRPr/>
          </a:p>
        </p:txBody>
      </p:sp>
      <p:sp>
        <p:nvSpPr>
          <p:cNvPr id="1529" name="Google Shape;1529;p69"/>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300"/>
              <a:buFont typeface="Arial"/>
              <a:buNone/>
            </a:pPr>
            <a:r>
              <a:t/>
            </a:r>
            <a:endParaRPr b="1" i="0" sz="13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Cutting tester</a:t>
            </a:r>
            <a:endParaRPr/>
          </a:p>
        </p:txBody>
      </p:sp>
      <p:cxnSp>
        <p:nvCxnSpPr>
          <p:cNvPr id="1530" name="Google Shape;1530;p69"/>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531" name="Google Shape;1531;p69"/>
          <p:cNvSpPr txBox="1"/>
          <p:nvPr/>
        </p:nvSpPr>
        <p:spPr>
          <a:xfrm>
            <a:off x="579437" y="6546850"/>
            <a:ext cx="1365250" cy="32385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532" name="Google Shape;1532;p69"/>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sp>
        <p:nvSpPr>
          <p:cNvPr id="1533" name="Google Shape;1533;p69"/>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534" name="Google Shape;1534;p69"/>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69/80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9"/>
                                        </p:tgtEl>
                                        <p:attrNameLst>
                                          <p:attrName>style.visibility</p:attrName>
                                        </p:attrNameLst>
                                      </p:cBhvr>
                                      <p:to>
                                        <p:strVal val="visible"/>
                                      </p:to>
                                    </p:set>
                                    <p:animEffect filter="fade" transition="in">
                                      <p:cBhvr>
                                        <p:cTn dur="500"/>
                                        <p:tgtEl>
                                          <p:spTgt spid="1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7"/>
                                        </p:tgtEl>
                                        <p:attrNameLst>
                                          <p:attrName>style.visibility</p:attrName>
                                        </p:attrNameLst>
                                      </p:cBhvr>
                                      <p:to>
                                        <p:strVal val="visible"/>
                                      </p:to>
                                    </p:set>
                                    <p:animEffect filter="fade" transition="in">
                                      <p:cBhvr>
                                        <p:cTn dur="500"/>
                                        <p:tgtEl>
                                          <p:spTgt spid="15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26"/>
                                        </p:tgtEl>
                                        <p:attrNameLst>
                                          <p:attrName>style.visibility</p:attrName>
                                        </p:attrNameLst>
                                      </p:cBhvr>
                                      <p:to>
                                        <p:strVal val="visible"/>
                                      </p:to>
                                    </p:set>
                                    <p:animEffect filter="fade" transition="in">
                                      <p:cBhvr>
                                        <p:cTn dur="500"/>
                                        <p:tgtEl>
                                          <p:spTgt spid="15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8"/>
                                        </p:tgtEl>
                                        <p:attrNameLst>
                                          <p:attrName>style.visibility</p:attrName>
                                        </p:attrNameLst>
                                      </p:cBhvr>
                                      <p:to>
                                        <p:strVal val="visible"/>
                                      </p:to>
                                    </p:set>
                                    <p:animEffect filter="fade" transition="in">
                                      <p:cBhvr>
                                        <p:cTn dur="500"/>
                                        <p:tgtEl>
                                          <p:spTgt spid="15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7"/>
          <p:cNvSpPr txBox="1"/>
          <p:nvPr/>
        </p:nvSpPr>
        <p:spPr>
          <a:xfrm>
            <a:off x="1152525" y="1835150"/>
            <a:ext cx="7343775" cy="1439862"/>
          </a:xfrm>
          <a:prstGeom prst="rect">
            <a:avLst/>
          </a:prstGeom>
          <a:noFill/>
          <a:ln>
            <a:noFill/>
          </a:ln>
        </p:spPr>
        <p:txBody>
          <a:bodyPr anchorCtr="0" anchor="ctr" bIns="0" lIns="0" spcFirstLastPara="1" rIns="0" wrap="square" tIns="0">
            <a:noAutofit/>
          </a:bodyPr>
          <a:lstStyle/>
          <a:p>
            <a:pPr indent="0" lvl="0" marL="0" marR="0" rtl="0" algn="just">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Operation – is a part of the process including all activities performed on a specific part by one employee or one team, on one workstation, with one set of equipment, without interruptions for other works.</a:t>
            </a:r>
            <a:endParaRPr/>
          </a:p>
        </p:txBody>
      </p:sp>
      <p:sp>
        <p:nvSpPr>
          <p:cNvPr id="515" name="Google Shape;515;p7"/>
          <p:cNvSpPr txBox="1"/>
          <p:nvPr>
            <p:ph type="title"/>
          </p:nvPr>
        </p:nvSpPr>
        <p:spPr>
          <a:xfrm>
            <a:off x="503237" y="554037"/>
            <a:ext cx="8855075" cy="777875"/>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2400"/>
              <a:buNone/>
            </a:pPr>
            <a:r>
              <a:rPr b="1" i="0" lang="en-US" sz="2400" u="none">
                <a:solidFill>
                  <a:srgbClr val="002060"/>
                </a:solidFill>
                <a:latin typeface="Arial"/>
                <a:ea typeface="Arial"/>
                <a:cs typeface="Arial"/>
                <a:sym typeface="Arial"/>
              </a:rPr>
              <a:t>Production process and technological process:</a:t>
            </a:r>
            <a:br>
              <a:rPr b="1" i="0" lang="en-US" sz="2400" u="none">
                <a:solidFill>
                  <a:srgbClr val="002060"/>
                </a:solidFill>
                <a:latin typeface="Arial"/>
                <a:ea typeface="Arial"/>
                <a:cs typeface="Arial"/>
                <a:sym typeface="Arial"/>
              </a:rPr>
            </a:br>
            <a:r>
              <a:rPr b="1" i="0" lang="en-US" sz="2400" u="none">
                <a:solidFill>
                  <a:srgbClr val="002060"/>
                </a:solidFill>
                <a:latin typeface="Arial"/>
                <a:ea typeface="Arial"/>
                <a:cs typeface="Arial"/>
                <a:sym typeface="Arial"/>
              </a:rPr>
              <a:t>Introduction</a:t>
            </a:r>
            <a:endParaRPr/>
          </a:p>
        </p:txBody>
      </p:sp>
      <p:cxnSp>
        <p:nvCxnSpPr>
          <p:cNvPr id="516" name="Google Shape;516;p7"/>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cxnSp>
        <p:nvCxnSpPr>
          <p:cNvPr id="517" name="Google Shape;517;p7"/>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518" name="Google Shape;518;p7"/>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 </a:t>
            </a:r>
            <a:endParaRPr/>
          </a:p>
        </p:txBody>
      </p:sp>
      <p:sp>
        <p:nvSpPr>
          <p:cNvPr id="519" name="Google Shape;519;p7"/>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7/80</a:t>
            </a:r>
            <a:endParaRPr/>
          </a:p>
        </p:txBody>
      </p:sp>
      <p:sp>
        <p:nvSpPr>
          <p:cNvPr id="520" name="Google Shape;520;p7"/>
          <p:cNvSpPr txBox="1"/>
          <p:nvPr/>
        </p:nvSpPr>
        <p:spPr>
          <a:xfrm>
            <a:off x="1152525" y="3348037"/>
            <a:ext cx="7343775" cy="100806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The special feature:</a:t>
            </a:r>
            <a:endParaRPr/>
          </a:p>
        </p:txBody>
      </p:sp>
      <p:sp>
        <p:nvSpPr>
          <p:cNvPr id="521" name="Google Shape;521;p7"/>
          <p:cNvSpPr txBox="1"/>
          <p:nvPr/>
        </p:nvSpPr>
        <p:spPr>
          <a:xfrm>
            <a:off x="1152525" y="4140200"/>
            <a:ext cx="7343775" cy="1871662"/>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                                     constant: </a:t>
            </a:r>
            <a:endParaRPr/>
          </a:p>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                                                    the workpiece </a:t>
            </a:r>
            <a:endParaRPr/>
          </a:p>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                                                      workstation </a:t>
            </a:r>
            <a:endParaRPr/>
          </a:p>
          <a:p>
            <a:pPr indent="0" lvl="0" marL="0" marR="0" rtl="0" algn="l">
              <a:lnSpc>
                <a:spcPct val="100000"/>
              </a:lnSpc>
              <a:spcBef>
                <a:spcPts val="0"/>
              </a:spcBef>
              <a:spcAft>
                <a:spcPts val="0"/>
              </a:spcAft>
              <a:buClr>
                <a:srgbClr val="002060"/>
              </a:buClr>
              <a:buSzPts val="2400"/>
              <a:buFont typeface="Arial"/>
              <a:buNone/>
            </a:pPr>
            <a:r>
              <a:rPr b="0" i="0" lang="en-US" sz="2400" u="none" cap="none" strike="noStrike">
                <a:solidFill>
                  <a:srgbClr val="002060"/>
                </a:solidFill>
                <a:latin typeface="Arial"/>
                <a:ea typeface="Arial"/>
                <a:cs typeface="Arial"/>
                <a:sym typeface="Arial"/>
              </a:rPr>
              <a:t>                                                       performer</a:t>
            </a:r>
            <a:endParaRPr/>
          </a:p>
        </p:txBody>
      </p:sp>
      <p:sp>
        <p:nvSpPr>
          <p:cNvPr id="522" name="Google Shape;522;p7"/>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500"/>
                                        <p:tgtEl>
                                          <p:spTgt spid="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pic>
        <p:nvPicPr>
          <p:cNvPr id="1539" name="Google Shape;1539;p70"/>
          <p:cNvPicPr preferRelativeResize="0"/>
          <p:nvPr/>
        </p:nvPicPr>
        <p:blipFill rotWithShape="1">
          <a:blip r:embed="rId3">
            <a:alphaModFix/>
          </a:blip>
          <a:srcRect b="0" l="0" r="0" t="2621"/>
          <a:stretch/>
        </p:blipFill>
        <p:spPr>
          <a:xfrm>
            <a:off x="2533650" y="2586037"/>
            <a:ext cx="6846887" cy="3749675"/>
          </a:xfrm>
          <a:prstGeom prst="rect">
            <a:avLst/>
          </a:prstGeom>
          <a:noFill/>
          <a:ln>
            <a:noFill/>
          </a:ln>
        </p:spPr>
      </p:pic>
      <p:sp>
        <p:nvSpPr>
          <p:cNvPr id="1540" name="Google Shape;1540;p70"/>
          <p:cNvSpPr txBox="1"/>
          <p:nvPr/>
        </p:nvSpPr>
        <p:spPr>
          <a:xfrm>
            <a:off x="4564062" y="1557337"/>
            <a:ext cx="4762500" cy="3698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2060"/>
              </a:buClr>
              <a:buSzPts val="1800"/>
              <a:buFont typeface="Arial"/>
              <a:buChar char="•"/>
            </a:pPr>
            <a:r>
              <a:rPr b="0" i="0" lang="en-US" sz="1800" u="none">
                <a:solidFill>
                  <a:srgbClr val="002060"/>
                </a:solidFill>
                <a:latin typeface="Arial"/>
                <a:ea typeface="Arial"/>
                <a:cs typeface="Arial"/>
                <a:sym typeface="Arial"/>
              </a:rPr>
              <a:t>Control panel on the device </a:t>
            </a:r>
            <a:endParaRPr/>
          </a:p>
        </p:txBody>
      </p:sp>
      <p:sp>
        <p:nvSpPr>
          <p:cNvPr id="1541" name="Google Shape;1541;p70"/>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300"/>
              <a:buFont typeface="Arial"/>
              <a:buNone/>
            </a:pPr>
            <a:r>
              <a:t/>
            </a:r>
            <a:endParaRPr b="1" i="0" sz="13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Control</a:t>
            </a:r>
            <a:endParaRPr/>
          </a:p>
        </p:txBody>
      </p:sp>
      <p:cxnSp>
        <p:nvCxnSpPr>
          <p:cNvPr id="1542" name="Google Shape;1542;p70"/>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543" name="Google Shape;1543;p70"/>
          <p:cNvSpPr txBox="1"/>
          <p:nvPr/>
        </p:nvSpPr>
        <p:spPr>
          <a:xfrm>
            <a:off x="579437" y="6546850"/>
            <a:ext cx="1365250" cy="3238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544" name="Google Shape;1544;p70"/>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pic>
        <p:nvPicPr>
          <p:cNvPr id="1545" name="Google Shape;1545;p70"/>
          <p:cNvPicPr preferRelativeResize="0"/>
          <p:nvPr/>
        </p:nvPicPr>
        <p:blipFill rotWithShape="1">
          <a:blip r:embed="rId4">
            <a:alphaModFix/>
          </a:blip>
          <a:srcRect b="18346" l="0" r="0" t="4318"/>
          <a:stretch/>
        </p:blipFill>
        <p:spPr>
          <a:xfrm>
            <a:off x="595312" y="1557337"/>
            <a:ext cx="3968750" cy="2301875"/>
          </a:xfrm>
          <a:prstGeom prst="rect">
            <a:avLst/>
          </a:prstGeom>
          <a:noFill/>
          <a:ln>
            <a:noFill/>
          </a:ln>
        </p:spPr>
      </p:pic>
      <p:sp>
        <p:nvSpPr>
          <p:cNvPr id="1546" name="Google Shape;1546;p70"/>
          <p:cNvSpPr txBox="1"/>
          <p:nvPr/>
        </p:nvSpPr>
        <p:spPr>
          <a:xfrm>
            <a:off x="4564062" y="1874837"/>
            <a:ext cx="4762500" cy="646112"/>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2060"/>
              </a:buClr>
              <a:buSzPts val="1800"/>
              <a:buFont typeface="Arial"/>
              <a:buChar char="•"/>
            </a:pPr>
            <a:r>
              <a:rPr b="0" i="0" lang="en-US" sz="1800" u="none">
                <a:solidFill>
                  <a:srgbClr val="002060"/>
                </a:solidFill>
                <a:latin typeface="Arial"/>
                <a:ea typeface="Arial"/>
                <a:cs typeface="Arial"/>
                <a:sym typeface="Arial"/>
              </a:rPr>
              <a:t>Control program in a computer connected with a USB cable</a:t>
            </a:r>
            <a:endParaRPr/>
          </a:p>
        </p:txBody>
      </p:sp>
      <p:sp>
        <p:nvSpPr>
          <p:cNvPr id="1547" name="Google Shape;1547;p70"/>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548" name="Google Shape;1548;p70"/>
          <p:cNvSpPr txBox="1"/>
          <p:nvPr/>
        </p:nvSpPr>
        <p:spPr>
          <a:xfrm>
            <a:off x="8712200" y="6588125"/>
            <a:ext cx="739775" cy="25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70/80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1"/>
                                        </p:tgtEl>
                                        <p:attrNameLst>
                                          <p:attrName>style.visibility</p:attrName>
                                        </p:attrNameLst>
                                      </p:cBhvr>
                                      <p:to>
                                        <p:strVal val="visible"/>
                                      </p:to>
                                    </p:set>
                                    <p:animEffect filter="fade" transition="in">
                                      <p:cBhvr>
                                        <p:cTn dur="500"/>
                                        <p:tgtEl>
                                          <p:spTgt spid="15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0"/>
                                        </p:tgtEl>
                                        <p:attrNameLst>
                                          <p:attrName>style.visibility</p:attrName>
                                        </p:attrNameLst>
                                      </p:cBhvr>
                                      <p:to>
                                        <p:strVal val="visible"/>
                                      </p:to>
                                    </p:set>
                                    <p:animEffect filter="fade" transition="in">
                                      <p:cBhvr>
                                        <p:cTn dur="500"/>
                                        <p:tgtEl>
                                          <p:spTgt spid="154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45"/>
                                        </p:tgtEl>
                                        <p:attrNameLst>
                                          <p:attrName>style.visibility</p:attrName>
                                        </p:attrNameLst>
                                      </p:cBhvr>
                                      <p:to>
                                        <p:strVal val="visible"/>
                                      </p:to>
                                    </p:set>
                                    <p:animEffect filter="fade" transition="in">
                                      <p:cBhvr>
                                        <p:cTn dur="500"/>
                                        <p:tgtEl>
                                          <p:spTgt spid="15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6"/>
                                        </p:tgtEl>
                                        <p:attrNameLst>
                                          <p:attrName>style.visibility</p:attrName>
                                        </p:attrNameLst>
                                      </p:cBhvr>
                                      <p:to>
                                        <p:strVal val="visible"/>
                                      </p:to>
                                    </p:set>
                                    <p:animEffect filter="fade" transition="in">
                                      <p:cBhvr>
                                        <p:cTn dur="500"/>
                                        <p:tgtEl>
                                          <p:spTgt spid="154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39"/>
                                        </p:tgtEl>
                                        <p:attrNameLst>
                                          <p:attrName>style.visibility</p:attrName>
                                        </p:attrNameLst>
                                      </p:cBhvr>
                                      <p:to>
                                        <p:strVal val="visible"/>
                                      </p:to>
                                    </p:set>
                                    <p:animEffect filter="fade" transition="in">
                                      <p:cBhvr>
                                        <p:cTn dur="500"/>
                                        <p:tgtEl>
                                          <p:spTgt spid="1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2" name="Shape 1552"/>
        <p:cNvGrpSpPr/>
        <p:nvPr/>
      </p:nvGrpSpPr>
      <p:grpSpPr>
        <a:xfrm>
          <a:off x="0" y="0"/>
          <a:ext cx="0" cy="0"/>
          <a:chOff x="0" y="0"/>
          <a:chExt cx="0" cy="0"/>
        </a:xfrm>
      </p:grpSpPr>
      <p:sp>
        <p:nvSpPr>
          <p:cNvPr id="1553" name="Google Shape;1553;p71"/>
          <p:cNvSpPr txBox="1"/>
          <p:nvPr/>
        </p:nvSpPr>
        <p:spPr>
          <a:xfrm>
            <a:off x="833437" y="1811337"/>
            <a:ext cx="8493125" cy="684212"/>
          </a:xfrm>
          <a:prstGeom prst="rect">
            <a:avLst/>
          </a:prstGeom>
          <a:noFill/>
          <a:ln>
            <a:noFill/>
          </a:ln>
        </p:spPr>
        <p:txBody>
          <a:bodyPr anchorCtr="0" anchor="t" bIns="45700" lIns="91425" spcFirstLastPara="1" rIns="91425" wrap="square" tIns="45700">
            <a:spAutoFit/>
          </a:bodyPr>
          <a:lstStyle/>
          <a:p>
            <a:pPr indent="449262" lvl="0" marL="0" marR="0" rtl="0" algn="just">
              <a:lnSpc>
                <a:spcPct val="107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Polypropylene is a thermoplastic transparent material with good impact strength, significant tensile strength, high hardness and rigidity. </a:t>
            </a:r>
            <a:endParaRPr/>
          </a:p>
        </p:txBody>
      </p:sp>
      <p:sp>
        <p:nvSpPr>
          <p:cNvPr id="1554" name="Google Shape;1554;p71"/>
          <p:cNvSpPr txBox="1"/>
          <p:nvPr/>
        </p:nvSpPr>
        <p:spPr>
          <a:xfrm>
            <a:off x="781050" y="5741987"/>
            <a:ext cx="8545512"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Samples: 1 – polypropylene; 2 – polypropylene + 30% talc</a:t>
            </a:r>
            <a:endParaRPr/>
          </a:p>
        </p:txBody>
      </p:sp>
      <p:sp>
        <p:nvSpPr>
          <p:cNvPr id="1555" name="Google Shape;1555;p71"/>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300"/>
              <a:buFont typeface="Arial"/>
              <a:buNone/>
            </a:pPr>
            <a:r>
              <a:t/>
            </a:r>
            <a:endParaRPr b="1" i="0" sz="13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Characteristics of the polymer</a:t>
            </a:r>
            <a:endParaRPr/>
          </a:p>
        </p:txBody>
      </p:sp>
      <p:cxnSp>
        <p:nvCxnSpPr>
          <p:cNvPr id="1556" name="Google Shape;1556;p71"/>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557" name="Google Shape;1557;p71"/>
          <p:cNvSpPr txBox="1"/>
          <p:nvPr/>
        </p:nvSpPr>
        <p:spPr>
          <a:xfrm>
            <a:off x="579437" y="6546850"/>
            <a:ext cx="1365250" cy="32385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558" name="Google Shape;1558;p71"/>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sp>
        <p:nvSpPr>
          <p:cNvPr id="1559" name="Google Shape;1559;p71"/>
          <p:cNvSpPr txBox="1"/>
          <p:nvPr/>
        </p:nvSpPr>
        <p:spPr>
          <a:xfrm>
            <a:off x="781050" y="2509837"/>
            <a:ext cx="8545512" cy="388937"/>
          </a:xfrm>
          <a:prstGeom prst="rect">
            <a:avLst/>
          </a:prstGeom>
          <a:noFill/>
          <a:ln>
            <a:noFill/>
          </a:ln>
        </p:spPr>
        <p:txBody>
          <a:bodyPr anchorCtr="0" anchor="t" bIns="45700" lIns="91425" spcFirstLastPara="1" rIns="91425" wrap="square" tIns="45700">
            <a:spAutoFit/>
          </a:bodyPr>
          <a:lstStyle/>
          <a:p>
            <a:pPr indent="449262" lvl="0" marL="0" marR="0" rtl="0" algn="just">
              <a:lnSpc>
                <a:spcPct val="107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It is resistant to water, acids, alcohols, solvents and salt solutions. </a:t>
            </a:r>
            <a:endParaRPr/>
          </a:p>
        </p:txBody>
      </p:sp>
      <p:sp>
        <p:nvSpPr>
          <p:cNvPr id="1560" name="Google Shape;1560;p71"/>
          <p:cNvSpPr txBox="1"/>
          <p:nvPr/>
        </p:nvSpPr>
        <p:spPr>
          <a:xfrm>
            <a:off x="781050" y="2890837"/>
            <a:ext cx="8545512" cy="1277937"/>
          </a:xfrm>
          <a:prstGeom prst="rect">
            <a:avLst/>
          </a:prstGeom>
          <a:noFill/>
          <a:ln>
            <a:noFill/>
          </a:ln>
        </p:spPr>
        <p:txBody>
          <a:bodyPr anchorCtr="0" anchor="t" bIns="45700" lIns="91425" spcFirstLastPara="1" rIns="91425" wrap="square" tIns="45700">
            <a:spAutoFit/>
          </a:bodyPr>
          <a:lstStyle/>
          <a:p>
            <a:pPr indent="449262" lvl="0" marL="0" marR="0" rtl="0" algn="just">
              <a:lnSpc>
                <a:spcPct val="107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The addition of chemically neutral talc to a medium degree improves the compressive strength, increases the modulus of elasticity, reduces thermal expansion, reduces processing shrinkage, increases thermal conductivity, increases electrical resistance and abrasion resistance and rigidity. </a:t>
            </a:r>
            <a:endParaRPr/>
          </a:p>
        </p:txBody>
      </p:sp>
      <p:sp>
        <p:nvSpPr>
          <p:cNvPr id="1561" name="Google Shape;1561;p71"/>
          <p:cNvSpPr txBox="1"/>
          <p:nvPr/>
        </p:nvSpPr>
        <p:spPr>
          <a:xfrm>
            <a:off x="781050" y="4573587"/>
            <a:ext cx="8545512" cy="685800"/>
          </a:xfrm>
          <a:prstGeom prst="rect">
            <a:avLst/>
          </a:prstGeom>
          <a:noFill/>
          <a:ln>
            <a:noFill/>
          </a:ln>
        </p:spPr>
        <p:txBody>
          <a:bodyPr anchorCtr="0" anchor="t" bIns="45700" lIns="91425" spcFirstLastPara="1" rIns="91425" wrap="square" tIns="45700">
            <a:spAutoFit/>
          </a:bodyPr>
          <a:lstStyle/>
          <a:p>
            <a:pPr indent="449262" lvl="0" marL="0" marR="0" rtl="0" algn="just">
              <a:lnSpc>
                <a:spcPct val="107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It does not change the chemical resistance of the material, while it affects the reduction of product manufacturing costs. </a:t>
            </a:r>
            <a:endParaRPr/>
          </a:p>
        </p:txBody>
      </p:sp>
      <p:sp>
        <p:nvSpPr>
          <p:cNvPr id="1562" name="Google Shape;1562;p71"/>
          <p:cNvSpPr txBox="1"/>
          <p:nvPr/>
        </p:nvSpPr>
        <p:spPr>
          <a:xfrm>
            <a:off x="781050" y="5318125"/>
            <a:ext cx="8545512" cy="388937"/>
          </a:xfrm>
          <a:prstGeom prst="rect">
            <a:avLst/>
          </a:prstGeom>
          <a:noFill/>
          <a:ln>
            <a:noFill/>
          </a:ln>
        </p:spPr>
        <p:txBody>
          <a:bodyPr anchorCtr="0" anchor="t" bIns="45700" lIns="91425" spcFirstLastPara="1" rIns="91425" wrap="square" tIns="45700">
            <a:spAutoFit/>
          </a:bodyPr>
          <a:lstStyle/>
          <a:p>
            <a:pPr indent="449262" lvl="0" marL="0" marR="0" rtl="0" algn="just">
              <a:lnSpc>
                <a:spcPct val="107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Plates 5 mm thick in both variants were used in the study.</a:t>
            </a:r>
            <a:endParaRPr/>
          </a:p>
        </p:txBody>
      </p:sp>
      <p:sp>
        <p:nvSpPr>
          <p:cNvPr id="1563" name="Google Shape;1563;p71"/>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564" name="Google Shape;1564;p71"/>
          <p:cNvSpPr txBox="1"/>
          <p:nvPr/>
        </p:nvSpPr>
        <p:spPr>
          <a:xfrm>
            <a:off x="8712200" y="6588125"/>
            <a:ext cx="739775" cy="25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71/80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5"/>
                                        </p:tgtEl>
                                        <p:attrNameLst>
                                          <p:attrName>style.visibility</p:attrName>
                                        </p:attrNameLst>
                                      </p:cBhvr>
                                      <p:to>
                                        <p:strVal val="visible"/>
                                      </p:to>
                                    </p:set>
                                    <p:animEffect filter="fade" transition="in">
                                      <p:cBhvr>
                                        <p:cTn dur="500"/>
                                        <p:tgtEl>
                                          <p:spTgt spid="15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3"/>
                                        </p:tgtEl>
                                        <p:attrNameLst>
                                          <p:attrName>style.visibility</p:attrName>
                                        </p:attrNameLst>
                                      </p:cBhvr>
                                      <p:to>
                                        <p:strVal val="visible"/>
                                      </p:to>
                                    </p:set>
                                    <p:animEffect filter="fade" transition="in">
                                      <p:cBhvr>
                                        <p:cTn dur="500"/>
                                        <p:tgtEl>
                                          <p:spTgt spid="1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9"/>
                                        </p:tgtEl>
                                        <p:attrNameLst>
                                          <p:attrName>style.visibility</p:attrName>
                                        </p:attrNameLst>
                                      </p:cBhvr>
                                      <p:to>
                                        <p:strVal val="visible"/>
                                      </p:to>
                                    </p:set>
                                    <p:animEffect filter="fade" transition="in">
                                      <p:cBhvr>
                                        <p:cTn dur="500"/>
                                        <p:tgtEl>
                                          <p:spTgt spid="15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0"/>
                                        </p:tgtEl>
                                        <p:attrNameLst>
                                          <p:attrName>style.visibility</p:attrName>
                                        </p:attrNameLst>
                                      </p:cBhvr>
                                      <p:to>
                                        <p:strVal val="visible"/>
                                      </p:to>
                                    </p:set>
                                    <p:animEffect filter="fade" transition="in">
                                      <p:cBhvr>
                                        <p:cTn dur="500"/>
                                        <p:tgtEl>
                                          <p:spTgt spid="1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1"/>
                                        </p:tgtEl>
                                        <p:attrNameLst>
                                          <p:attrName>style.visibility</p:attrName>
                                        </p:attrNameLst>
                                      </p:cBhvr>
                                      <p:to>
                                        <p:strVal val="visible"/>
                                      </p:to>
                                    </p:set>
                                    <p:animEffect filter="fade" transition="in">
                                      <p:cBhvr>
                                        <p:cTn dur="500"/>
                                        <p:tgtEl>
                                          <p:spTgt spid="1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2"/>
                                        </p:tgtEl>
                                        <p:attrNameLst>
                                          <p:attrName>style.visibility</p:attrName>
                                        </p:attrNameLst>
                                      </p:cBhvr>
                                      <p:to>
                                        <p:strVal val="visible"/>
                                      </p:to>
                                    </p:set>
                                    <p:animEffect filter="fade" transition="in">
                                      <p:cBhvr>
                                        <p:cTn dur="500"/>
                                        <p:tgtEl>
                                          <p:spTgt spid="15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gtEl>
                                        <p:attrNameLst>
                                          <p:attrName>style.visibility</p:attrName>
                                        </p:attrNameLst>
                                      </p:cBhvr>
                                      <p:to>
                                        <p:strVal val="visible"/>
                                      </p:to>
                                    </p:set>
                                    <p:animEffect filter="fade" transition="in">
                                      <p:cBhvr>
                                        <p:cTn dur="500"/>
                                        <p:tgtEl>
                                          <p:spTgt spid="1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sp>
        <p:nvSpPr>
          <p:cNvPr id="1569" name="Google Shape;1569;p72"/>
          <p:cNvSpPr txBox="1"/>
          <p:nvPr/>
        </p:nvSpPr>
        <p:spPr>
          <a:xfrm>
            <a:off x="1150937" y="1477962"/>
            <a:ext cx="7620000" cy="6858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To determine the best processing variant, the place of cutting was observed. Figures shows the effects of cutting. </a:t>
            </a:r>
            <a:endParaRPr/>
          </a:p>
        </p:txBody>
      </p:sp>
      <p:pic>
        <p:nvPicPr>
          <p:cNvPr descr="PP 50.png" id="1570" name="Google Shape;1570;p72"/>
          <p:cNvPicPr preferRelativeResize="0"/>
          <p:nvPr/>
        </p:nvPicPr>
        <p:blipFill rotWithShape="1">
          <a:blip r:embed="rId3">
            <a:alphaModFix/>
          </a:blip>
          <a:srcRect b="3965" l="0" r="0" t="3151"/>
          <a:stretch/>
        </p:blipFill>
        <p:spPr>
          <a:xfrm>
            <a:off x="1477962" y="2579687"/>
            <a:ext cx="3033712" cy="1112837"/>
          </a:xfrm>
          <a:prstGeom prst="rect">
            <a:avLst/>
          </a:prstGeom>
          <a:noFill/>
          <a:ln>
            <a:noFill/>
          </a:ln>
        </p:spPr>
      </p:pic>
      <p:pic>
        <p:nvPicPr>
          <p:cNvPr descr="PPtalk 50.png" id="1571" name="Google Shape;1571;p72"/>
          <p:cNvPicPr preferRelativeResize="0"/>
          <p:nvPr/>
        </p:nvPicPr>
        <p:blipFill rotWithShape="1">
          <a:blip r:embed="rId4">
            <a:alphaModFix/>
          </a:blip>
          <a:srcRect b="0" l="0" r="24226" t="19200"/>
          <a:stretch/>
        </p:blipFill>
        <p:spPr>
          <a:xfrm>
            <a:off x="4891087" y="2609850"/>
            <a:ext cx="3033712" cy="1090612"/>
          </a:xfrm>
          <a:prstGeom prst="rect">
            <a:avLst/>
          </a:prstGeom>
          <a:noFill/>
          <a:ln>
            <a:noFill/>
          </a:ln>
        </p:spPr>
      </p:pic>
      <p:sp>
        <p:nvSpPr>
          <p:cNvPr id="1572" name="Google Shape;1572;p72"/>
          <p:cNvSpPr txBox="1"/>
          <p:nvPr/>
        </p:nvSpPr>
        <p:spPr>
          <a:xfrm>
            <a:off x="2182812" y="2192337"/>
            <a:ext cx="1612900"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Polypropylene</a:t>
            </a:r>
            <a:endParaRPr/>
          </a:p>
        </p:txBody>
      </p:sp>
      <p:sp>
        <p:nvSpPr>
          <p:cNvPr id="1573" name="Google Shape;1573;p72"/>
          <p:cNvSpPr txBox="1"/>
          <p:nvPr/>
        </p:nvSpPr>
        <p:spPr>
          <a:xfrm>
            <a:off x="5040312" y="2192337"/>
            <a:ext cx="2670175"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Polypropylene + 30%talc</a:t>
            </a:r>
            <a:endParaRPr/>
          </a:p>
        </p:txBody>
      </p:sp>
      <p:sp>
        <p:nvSpPr>
          <p:cNvPr id="1574" name="Google Shape;1574;p72"/>
          <p:cNvSpPr txBox="1"/>
          <p:nvPr/>
        </p:nvSpPr>
        <p:spPr>
          <a:xfrm>
            <a:off x="7977187" y="2968625"/>
            <a:ext cx="1385887"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from the top</a:t>
            </a:r>
            <a:endParaRPr/>
          </a:p>
        </p:txBody>
      </p:sp>
      <p:pic>
        <p:nvPicPr>
          <p:cNvPr id="1575" name="Google Shape;1575;p72"/>
          <p:cNvPicPr preferRelativeResize="0"/>
          <p:nvPr/>
        </p:nvPicPr>
        <p:blipFill rotWithShape="1">
          <a:blip r:embed="rId5">
            <a:alphaModFix/>
          </a:blip>
          <a:srcRect b="30322" l="8422" r="7066" t="41658"/>
          <a:stretch/>
        </p:blipFill>
        <p:spPr>
          <a:xfrm>
            <a:off x="1463675" y="3819525"/>
            <a:ext cx="3027362" cy="750887"/>
          </a:xfrm>
          <a:prstGeom prst="rect">
            <a:avLst/>
          </a:prstGeom>
          <a:noFill/>
          <a:ln>
            <a:noFill/>
          </a:ln>
        </p:spPr>
      </p:pic>
      <p:pic>
        <p:nvPicPr>
          <p:cNvPr id="1576" name="Google Shape;1576;p72"/>
          <p:cNvPicPr preferRelativeResize="0"/>
          <p:nvPr/>
        </p:nvPicPr>
        <p:blipFill rotWithShape="1">
          <a:blip r:embed="rId6">
            <a:alphaModFix/>
          </a:blip>
          <a:srcRect b="34857" l="13391" r="6255" t="38421"/>
          <a:stretch/>
        </p:blipFill>
        <p:spPr>
          <a:xfrm>
            <a:off x="4897437" y="3819525"/>
            <a:ext cx="3021012" cy="754062"/>
          </a:xfrm>
          <a:prstGeom prst="rect">
            <a:avLst/>
          </a:prstGeom>
          <a:noFill/>
          <a:ln>
            <a:noFill/>
          </a:ln>
        </p:spPr>
      </p:pic>
      <p:pic>
        <p:nvPicPr>
          <p:cNvPr descr="Screenshot_2020-01-07-14-02-17-086_com.miui.gallery.jpg" id="1577" name="Google Shape;1577;p72"/>
          <p:cNvPicPr preferRelativeResize="0"/>
          <p:nvPr/>
        </p:nvPicPr>
        <p:blipFill rotWithShape="1">
          <a:blip r:embed="rId7">
            <a:alphaModFix/>
          </a:blip>
          <a:srcRect b="37020" l="0" r="0" t="40280"/>
          <a:stretch/>
        </p:blipFill>
        <p:spPr>
          <a:xfrm>
            <a:off x="1463675" y="4679950"/>
            <a:ext cx="3027362" cy="1077912"/>
          </a:xfrm>
          <a:prstGeom prst="rect">
            <a:avLst/>
          </a:prstGeom>
          <a:noFill/>
          <a:ln>
            <a:noFill/>
          </a:ln>
        </p:spPr>
      </p:pic>
      <p:pic>
        <p:nvPicPr>
          <p:cNvPr descr="PPtalk 50 dół.png" id="1578" name="Google Shape;1578;p72"/>
          <p:cNvPicPr preferRelativeResize="0"/>
          <p:nvPr/>
        </p:nvPicPr>
        <p:blipFill rotWithShape="1">
          <a:blip r:embed="rId8">
            <a:alphaModFix/>
          </a:blip>
          <a:srcRect b="8066" l="2702" r="18800" t="0"/>
          <a:stretch/>
        </p:blipFill>
        <p:spPr>
          <a:xfrm>
            <a:off x="4891087" y="4689475"/>
            <a:ext cx="3000375" cy="1074737"/>
          </a:xfrm>
          <a:prstGeom prst="rect">
            <a:avLst/>
          </a:prstGeom>
          <a:noFill/>
          <a:ln>
            <a:noFill/>
          </a:ln>
        </p:spPr>
      </p:pic>
      <p:sp>
        <p:nvSpPr>
          <p:cNvPr id="1579" name="Google Shape;1579;p72"/>
          <p:cNvSpPr txBox="1"/>
          <p:nvPr/>
        </p:nvSpPr>
        <p:spPr>
          <a:xfrm>
            <a:off x="7997825" y="4008437"/>
            <a:ext cx="1319212" cy="3651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off the front</a:t>
            </a:r>
            <a:endParaRPr/>
          </a:p>
        </p:txBody>
      </p:sp>
      <p:sp>
        <p:nvSpPr>
          <p:cNvPr id="1580" name="Google Shape;1580;p72"/>
          <p:cNvSpPr txBox="1"/>
          <p:nvPr/>
        </p:nvSpPr>
        <p:spPr>
          <a:xfrm>
            <a:off x="7997825" y="5032375"/>
            <a:ext cx="1173162"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underside</a:t>
            </a:r>
            <a:endParaRPr/>
          </a:p>
        </p:txBody>
      </p:sp>
      <p:sp>
        <p:nvSpPr>
          <p:cNvPr id="1581" name="Google Shape;1581;p72"/>
          <p:cNvSpPr txBox="1"/>
          <p:nvPr/>
        </p:nvSpPr>
        <p:spPr>
          <a:xfrm>
            <a:off x="1150937" y="5764212"/>
            <a:ext cx="7331075" cy="600075"/>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Polypropylene and polypropylene with talc cut at speeds (from left): </a:t>
            </a:r>
            <a:endParaRPr/>
          </a:p>
          <a:p>
            <a:pPr indent="0" lvl="0" marL="0" marR="0" rtl="0" algn="ctr">
              <a:lnSpc>
                <a:spcPct val="107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20, 25, 30, 35, 40, 45, 50, 55, 60 mm/s at laser power of 35 W</a:t>
            </a:r>
            <a:endParaRPr/>
          </a:p>
        </p:txBody>
      </p:sp>
      <p:sp>
        <p:nvSpPr>
          <p:cNvPr id="1582" name="Google Shape;1582;p72"/>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300"/>
              <a:buFont typeface="Arial"/>
              <a:buNone/>
            </a:pPr>
            <a:r>
              <a:t/>
            </a:r>
            <a:endParaRPr b="1" i="0" sz="13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Analysis of the effect of cutting</a:t>
            </a:r>
            <a:endParaRPr/>
          </a:p>
        </p:txBody>
      </p:sp>
      <p:cxnSp>
        <p:nvCxnSpPr>
          <p:cNvPr id="1583" name="Google Shape;1583;p72"/>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584" name="Google Shape;1584;p72"/>
          <p:cNvSpPr txBox="1"/>
          <p:nvPr/>
        </p:nvSpPr>
        <p:spPr>
          <a:xfrm>
            <a:off x="579437" y="6546850"/>
            <a:ext cx="1365250" cy="32385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585" name="Google Shape;1585;p72"/>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sp>
        <p:nvSpPr>
          <p:cNvPr id="1586" name="Google Shape;1586;p72"/>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587" name="Google Shape;1587;p72"/>
          <p:cNvSpPr txBox="1"/>
          <p:nvPr/>
        </p:nvSpPr>
        <p:spPr>
          <a:xfrm>
            <a:off x="8712200" y="6588125"/>
            <a:ext cx="739775" cy="25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72/80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2"/>
                                        </p:tgtEl>
                                        <p:attrNameLst>
                                          <p:attrName>style.visibility</p:attrName>
                                        </p:attrNameLst>
                                      </p:cBhvr>
                                      <p:to>
                                        <p:strVal val="visible"/>
                                      </p:to>
                                    </p:set>
                                    <p:animEffect filter="fade" transition="in">
                                      <p:cBhvr>
                                        <p:cTn dur="500"/>
                                        <p:tgtEl>
                                          <p:spTgt spid="15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9"/>
                                        </p:tgtEl>
                                        <p:attrNameLst>
                                          <p:attrName>style.visibility</p:attrName>
                                        </p:attrNameLst>
                                      </p:cBhvr>
                                      <p:to>
                                        <p:strVal val="visible"/>
                                      </p:to>
                                    </p:set>
                                    <p:animEffect filter="fade" transition="in">
                                      <p:cBhvr>
                                        <p:cTn dur="500"/>
                                        <p:tgtEl>
                                          <p:spTgt spid="15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2"/>
                                        </p:tgtEl>
                                        <p:attrNameLst>
                                          <p:attrName>style.visibility</p:attrName>
                                        </p:attrNameLst>
                                      </p:cBhvr>
                                      <p:to>
                                        <p:strVal val="visible"/>
                                      </p:to>
                                    </p:set>
                                    <p:animEffect filter="fade" transition="in">
                                      <p:cBhvr>
                                        <p:cTn dur="500"/>
                                        <p:tgtEl>
                                          <p:spTgt spid="157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73"/>
                                        </p:tgtEl>
                                        <p:attrNameLst>
                                          <p:attrName>style.visibility</p:attrName>
                                        </p:attrNameLst>
                                      </p:cBhvr>
                                      <p:to>
                                        <p:strVal val="visible"/>
                                      </p:to>
                                    </p:set>
                                    <p:animEffect filter="fade" transition="in">
                                      <p:cBhvr>
                                        <p:cTn dur="500"/>
                                        <p:tgtEl>
                                          <p:spTgt spid="15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0"/>
                                        </p:tgtEl>
                                        <p:attrNameLst>
                                          <p:attrName>style.visibility</p:attrName>
                                        </p:attrNameLst>
                                      </p:cBhvr>
                                      <p:to>
                                        <p:strVal val="visible"/>
                                      </p:to>
                                    </p:set>
                                    <p:animEffect filter="fade" transition="in">
                                      <p:cBhvr>
                                        <p:cTn dur="500"/>
                                        <p:tgtEl>
                                          <p:spTgt spid="1570"/>
                                        </p:tgtEl>
                                      </p:cBhvr>
                                    </p:animEffect>
                                  </p:childTnLst>
                                </p:cTn>
                              </p:par>
                              <p:par>
                                <p:cTn fill="hold" nodeType="withEffect" presetClass="entr" presetID="10" presetSubtype="0">
                                  <p:stCondLst>
                                    <p:cond delay="0"/>
                                  </p:stCondLst>
                                  <p:childTnLst>
                                    <p:set>
                                      <p:cBhvr>
                                        <p:cTn dur="1" fill="hold">
                                          <p:stCondLst>
                                            <p:cond delay="0"/>
                                          </p:stCondLst>
                                        </p:cTn>
                                        <p:tgtEl>
                                          <p:spTgt spid="1571"/>
                                        </p:tgtEl>
                                        <p:attrNameLst>
                                          <p:attrName>style.visibility</p:attrName>
                                        </p:attrNameLst>
                                      </p:cBhvr>
                                      <p:to>
                                        <p:strVal val="visible"/>
                                      </p:to>
                                    </p:set>
                                    <p:animEffect filter="fade" transition="in">
                                      <p:cBhvr>
                                        <p:cTn dur="500"/>
                                        <p:tgtEl>
                                          <p:spTgt spid="1571"/>
                                        </p:tgtEl>
                                      </p:cBhvr>
                                    </p:animEffect>
                                  </p:childTnLst>
                                </p:cTn>
                              </p:par>
                              <p:par>
                                <p:cTn fill="hold" nodeType="withEffect" presetClass="entr" presetID="10" presetSubtype="0">
                                  <p:stCondLst>
                                    <p:cond delay="0"/>
                                  </p:stCondLst>
                                  <p:childTnLst>
                                    <p:set>
                                      <p:cBhvr>
                                        <p:cTn dur="1" fill="hold">
                                          <p:stCondLst>
                                            <p:cond delay="0"/>
                                          </p:stCondLst>
                                        </p:cTn>
                                        <p:tgtEl>
                                          <p:spTgt spid="1574"/>
                                        </p:tgtEl>
                                        <p:attrNameLst>
                                          <p:attrName>style.visibility</p:attrName>
                                        </p:attrNameLst>
                                      </p:cBhvr>
                                      <p:to>
                                        <p:strVal val="visible"/>
                                      </p:to>
                                    </p:set>
                                    <p:animEffect filter="fade" transition="in">
                                      <p:cBhvr>
                                        <p:cTn dur="500"/>
                                        <p:tgtEl>
                                          <p:spTgt spid="15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5"/>
                                        </p:tgtEl>
                                        <p:attrNameLst>
                                          <p:attrName>style.visibility</p:attrName>
                                        </p:attrNameLst>
                                      </p:cBhvr>
                                      <p:to>
                                        <p:strVal val="visible"/>
                                      </p:to>
                                    </p:set>
                                    <p:animEffect filter="fade" transition="in">
                                      <p:cBhvr>
                                        <p:cTn dur="500"/>
                                        <p:tgtEl>
                                          <p:spTgt spid="1575"/>
                                        </p:tgtEl>
                                      </p:cBhvr>
                                    </p:animEffect>
                                  </p:childTnLst>
                                </p:cTn>
                              </p:par>
                              <p:par>
                                <p:cTn fill="hold" nodeType="withEffect" presetClass="entr" presetID="10" presetSubtype="0">
                                  <p:stCondLst>
                                    <p:cond delay="0"/>
                                  </p:stCondLst>
                                  <p:childTnLst>
                                    <p:set>
                                      <p:cBhvr>
                                        <p:cTn dur="1" fill="hold">
                                          <p:stCondLst>
                                            <p:cond delay="0"/>
                                          </p:stCondLst>
                                        </p:cTn>
                                        <p:tgtEl>
                                          <p:spTgt spid="1576"/>
                                        </p:tgtEl>
                                        <p:attrNameLst>
                                          <p:attrName>style.visibility</p:attrName>
                                        </p:attrNameLst>
                                      </p:cBhvr>
                                      <p:to>
                                        <p:strVal val="visible"/>
                                      </p:to>
                                    </p:set>
                                    <p:animEffect filter="fade" transition="in">
                                      <p:cBhvr>
                                        <p:cTn dur="500"/>
                                        <p:tgtEl>
                                          <p:spTgt spid="1576"/>
                                        </p:tgtEl>
                                      </p:cBhvr>
                                    </p:animEffect>
                                  </p:childTnLst>
                                </p:cTn>
                              </p:par>
                              <p:par>
                                <p:cTn fill="hold" nodeType="withEffect" presetClass="entr" presetID="10" presetSubtype="0">
                                  <p:stCondLst>
                                    <p:cond delay="0"/>
                                  </p:stCondLst>
                                  <p:childTnLst>
                                    <p:set>
                                      <p:cBhvr>
                                        <p:cTn dur="1" fill="hold">
                                          <p:stCondLst>
                                            <p:cond delay="0"/>
                                          </p:stCondLst>
                                        </p:cTn>
                                        <p:tgtEl>
                                          <p:spTgt spid="1579"/>
                                        </p:tgtEl>
                                        <p:attrNameLst>
                                          <p:attrName>style.visibility</p:attrName>
                                        </p:attrNameLst>
                                      </p:cBhvr>
                                      <p:to>
                                        <p:strVal val="visible"/>
                                      </p:to>
                                    </p:set>
                                    <p:animEffect filter="fade" transition="in">
                                      <p:cBhvr>
                                        <p:cTn dur="500"/>
                                        <p:tgtEl>
                                          <p:spTgt spid="15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7"/>
                                        </p:tgtEl>
                                        <p:attrNameLst>
                                          <p:attrName>style.visibility</p:attrName>
                                        </p:attrNameLst>
                                      </p:cBhvr>
                                      <p:to>
                                        <p:strVal val="visible"/>
                                      </p:to>
                                    </p:set>
                                    <p:animEffect filter="fade" transition="in">
                                      <p:cBhvr>
                                        <p:cTn dur="500"/>
                                        <p:tgtEl>
                                          <p:spTgt spid="1577"/>
                                        </p:tgtEl>
                                      </p:cBhvr>
                                    </p:animEffect>
                                  </p:childTnLst>
                                </p:cTn>
                              </p:par>
                              <p:par>
                                <p:cTn fill="hold" nodeType="withEffect" presetClass="entr" presetID="10" presetSubtype="0">
                                  <p:stCondLst>
                                    <p:cond delay="0"/>
                                  </p:stCondLst>
                                  <p:childTnLst>
                                    <p:set>
                                      <p:cBhvr>
                                        <p:cTn dur="1" fill="hold">
                                          <p:stCondLst>
                                            <p:cond delay="0"/>
                                          </p:stCondLst>
                                        </p:cTn>
                                        <p:tgtEl>
                                          <p:spTgt spid="1578"/>
                                        </p:tgtEl>
                                        <p:attrNameLst>
                                          <p:attrName>style.visibility</p:attrName>
                                        </p:attrNameLst>
                                      </p:cBhvr>
                                      <p:to>
                                        <p:strVal val="visible"/>
                                      </p:to>
                                    </p:set>
                                    <p:animEffect filter="fade" transition="in">
                                      <p:cBhvr>
                                        <p:cTn dur="500"/>
                                        <p:tgtEl>
                                          <p:spTgt spid="1578"/>
                                        </p:tgtEl>
                                      </p:cBhvr>
                                    </p:animEffect>
                                  </p:childTnLst>
                                </p:cTn>
                              </p:par>
                              <p:par>
                                <p:cTn fill="hold" nodeType="withEffect" presetClass="entr" presetID="10" presetSubtype="0">
                                  <p:stCondLst>
                                    <p:cond delay="0"/>
                                  </p:stCondLst>
                                  <p:childTnLst>
                                    <p:set>
                                      <p:cBhvr>
                                        <p:cTn dur="1" fill="hold">
                                          <p:stCondLst>
                                            <p:cond delay="0"/>
                                          </p:stCondLst>
                                        </p:cTn>
                                        <p:tgtEl>
                                          <p:spTgt spid="1580"/>
                                        </p:tgtEl>
                                        <p:attrNameLst>
                                          <p:attrName>style.visibility</p:attrName>
                                        </p:attrNameLst>
                                      </p:cBhvr>
                                      <p:to>
                                        <p:strVal val="visible"/>
                                      </p:to>
                                    </p:set>
                                    <p:animEffect filter="fade" transition="in">
                                      <p:cBhvr>
                                        <p:cTn dur="500"/>
                                        <p:tgtEl>
                                          <p:spTgt spid="15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81"/>
                                        </p:tgtEl>
                                        <p:attrNameLst>
                                          <p:attrName>style.visibility</p:attrName>
                                        </p:attrNameLst>
                                      </p:cBhvr>
                                      <p:to>
                                        <p:strVal val="visible"/>
                                      </p:to>
                                    </p:set>
                                    <p:animEffect filter="fade" transition="in">
                                      <p:cBhvr>
                                        <p:cTn dur="500"/>
                                        <p:tgtEl>
                                          <p:spTgt spid="15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sp>
        <p:nvSpPr>
          <p:cNvPr id="1592" name="Google Shape;1592;p73"/>
          <p:cNvSpPr txBox="1"/>
          <p:nvPr/>
        </p:nvSpPr>
        <p:spPr>
          <a:xfrm>
            <a:off x="2247900" y="2136775"/>
            <a:ext cx="1612900"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Polypropylene</a:t>
            </a:r>
            <a:endParaRPr/>
          </a:p>
        </p:txBody>
      </p:sp>
      <p:sp>
        <p:nvSpPr>
          <p:cNvPr id="1593" name="Google Shape;1593;p73"/>
          <p:cNvSpPr txBox="1"/>
          <p:nvPr/>
        </p:nvSpPr>
        <p:spPr>
          <a:xfrm>
            <a:off x="5129212" y="2136775"/>
            <a:ext cx="2671762"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Polypropylene + 30%talc</a:t>
            </a:r>
            <a:endParaRPr/>
          </a:p>
        </p:txBody>
      </p:sp>
      <p:sp>
        <p:nvSpPr>
          <p:cNvPr id="1594" name="Google Shape;1594;p73"/>
          <p:cNvSpPr txBox="1"/>
          <p:nvPr/>
        </p:nvSpPr>
        <p:spPr>
          <a:xfrm>
            <a:off x="8056562" y="2914650"/>
            <a:ext cx="1387475" cy="3651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from the top</a:t>
            </a:r>
            <a:endParaRPr/>
          </a:p>
        </p:txBody>
      </p:sp>
      <p:sp>
        <p:nvSpPr>
          <p:cNvPr id="1595" name="Google Shape;1595;p73"/>
          <p:cNvSpPr txBox="1"/>
          <p:nvPr/>
        </p:nvSpPr>
        <p:spPr>
          <a:xfrm>
            <a:off x="8077200" y="3963987"/>
            <a:ext cx="1317625"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off the front</a:t>
            </a:r>
            <a:endParaRPr/>
          </a:p>
        </p:txBody>
      </p:sp>
      <p:sp>
        <p:nvSpPr>
          <p:cNvPr id="1596" name="Google Shape;1596;p73"/>
          <p:cNvSpPr txBox="1"/>
          <p:nvPr/>
        </p:nvSpPr>
        <p:spPr>
          <a:xfrm>
            <a:off x="8077200" y="4960937"/>
            <a:ext cx="1173162"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underside</a:t>
            </a:r>
            <a:endParaRPr/>
          </a:p>
        </p:txBody>
      </p:sp>
      <p:sp>
        <p:nvSpPr>
          <p:cNvPr id="1597" name="Google Shape;1597;p73"/>
          <p:cNvSpPr txBox="1"/>
          <p:nvPr/>
        </p:nvSpPr>
        <p:spPr>
          <a:xfrm>
            <a:off x="1150937" y="5808662"/>
            <a:ext cx="7331075" cy="600075"/>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Polypropylene and polypropylene with talc cut at speeds (from left): </a:t>
            </a:r>
            <a:endParaRPr/>
          </a:p>
          <a:p>
            <a:pPr indent="0" lvl="0" marL="0" marR="0" rtl="0" algn="ctr">
              <a:lnSpc>
                <a:spcPct val="107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20, 25, 30, 35, 40, 45, 50, 55, 60 mm/s at laser power of 52 W</a:t>
            </a:r>
            <a:endParaRPr/>
          </a:p>
        </p:txBody>
      </p:sp>
      <p:pic>
        <p:nvPicPr>
          <p:cNvPr descr="PP 75 góra.png" id="1598" name="Google Shape;1598;p73"/>
          <p:cNvPicPr preferRelativeResize="0"/>
          <p:nvPr/>
        </p:nvPicPr>
        <p:blipFill rotWithShape="1">
          <a:blip r:embed="rId3">
            <a:alphaModFix/>
          </a:blip>
          <a:srcRect b="0" l="25143" r="12869" t="0"/>
          <a:stretch/>
        </p:blipFill>
        <p:spPr>
          <a:xfrm>
            <a:off x="1550987" y="2508250"/>
            <a:ext cx="3028950" cy="1189037"/>
          </a:xfrm>
          <a:prstGeom prst="rect">
            <a:avLst/>
          </a:prstGeom>
          <a:noFill/>
          <a:ln>
            <a:noFill/>
          </a:ln>
        </p:spPr>
      </p:pic>
      <p:pic>
        <p:nvPicPr>
          <p:cNvPr descr="PPtalk 75 gora.png" id="1599" name="Google Shape;1599;p73"/>
          <p:cNvPicPr preferRelativeResize="0"/>
          <p:nvPr/>
        </p:nvPicPr>
        <p:blipFill rotWithShape="1">
          <a:blip r:embed="rId4">
            <a:alphaModFix/>
          </a:blip>
          <a:srcRect b="0" l="25837" r="12919" t="0"/>
          <a:stretch/>
        </p:blipFill>
        <p:spPr>
          <a:xfrm>
            <a:off x="4938712" y="2519362"/>
            <a:ext cx="3022600" cy="1181100"/>
          </a:xfrm>
          <a:prstGeom prst="rect">
            <a:avLst/>
          </a:prstGeom>
          <a:noFill/>
          <a:ln>
            <a:noFill/>
          </a:ln>
        </p:spPr>
      </p:pic>
      <p:pic>
        <p:nvPicPr>
          <p:cNvPr descr="IMG_20200109_200211.jpg" id="1600" name="Google Shape;1600;p73"/>
          <p:cNvPicPr preferRelativeResize="0"/>
          <p:nvPr/>
        </p:nvPicPr>
        <p:blipFill rotWithShape="1">
          <a:blip r:embed="rId5">
            <a:alphaModFix/>
          </a:blip>
          <a:srcRect b="10766" l="9933" r="15223" t="9646"/>
          <a:stretch/>
        </p:blipFill>
        <p:spPr>
          <a:xfrm>
            <a:off x="1531937" y="3779837"/>
            <a:ext cx="3028950" cy="741362"/>
          </a:xfrm>
          <a:prstGeom prst="rect">
            <a:avLst/>
          </a:prstGeom>
          <a:noFill/>
          <a:ln>
            <a:noFill/>
          </a:ln>
        </p:spPr>
      </p:pic>
      <p:pic>
        <p:nvPicPr>
          <p:cNvPr descr="szczeliny 75 PPtalk.jpg" id="1601" name="Google Shape;1601;p73"/>
          <p:cNvPicPr preferRelativeResize="0"/>
          <p:nvPr/>
        </p:nvPicPr>
        <p:blipFill rotWithShape="1">
          <a:blip r:embed="rId6">
            <a:alphaModFix/>
          </a:blip>
          <a:srcRect b="19353" l="13908" r="18769" t="0"/>
          <a:stretch/>
        </p:blipFill>
        <p:spPr>
          <a:xfrm>
            <a:off x="4927600" y="3784600"/>
            <a:ext cx="3030537" cy="731837"/>
          </a:xfrm>
          <a:prstGeom prst="rect">
            <a:avLst/>
          </a:prstGeom>
          <a:noFill/>
          <a:ln>
            <a:noFill/>
          </a:ln>
        </p:spPr>
      </p:pic>
      <p:pic>
        <p:nvPicPr>
          <p:cNvPr descr="PP 75 dół.png" id="1602" name="Google Shape;1602;p73"/>
          <p:cNvPicPr preferRelativeResize="0"/>
          <p:nvPr/>
        </p:nvPicPr>
        <p:blipFill rotWithShape="1">
          <a:blip r:embed="rId7">
            <a:alphaModFix/>
          </a:blip>
          <a:srcRect b="3460" l="21365" r="12421" t="7285"/>
          <a:stretch/>
        </p:blipFill>
        <p:spPr>
          <a:xfrm>
            <a:off x="1522412" y="4606925"/>
            <a:ext cx="3028950" cy="1236662"/>
          </a:xfrm>
          <a:prstGeom prst="rect">
            <a:avLst/>
          </a:prstGeom>
          <a:noFill/>
          <a:ln>
            <a:noFill/>
          </a:ln>
        </p:spPr>
      </p:pic>
      <p:pic>
        <p:nvPicPr>
          <p:cNvPr descr="IMG_20191231_112329.jpg" id="1603" name="Google Shape;1603;p73"/>
          <p:cNvPicPr preferRelativeResize="0"/>
          <p:nvPr/>
        </p:nvPicPr>
        <p:blipFill rotWithShape="1">
          <a:blip r:embed="rId8">
            <a:alphaModFix/>
          </a:blip>
          <a:srcRect b="21541" l="16137" r="26184" t="36833"/>
          <a:stretch/>
        </p:blipFill>
        <p:spPr>
          <a:xfrm>
            <a:off x="4918075" y="4606925"/>
            <a:ext cx="3030537" cy="1236662"/>
          </a:xfrm>
          <a:prstGeom prst="rect">
            <a:avLst/>
          </a:prstGeom>
          <a:noFill/>
          <a:ln>
            <a:noFill/>
          </a:ln>
        </p:spPr>
      </p:pic>
      <p:cxnSp>
        <p:nvCxnSpPr>
          <p:cNvPr id="1604" name="Google Shape;1604;p73"/>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605" name="Google Shape;1605;p73"/>
          <p:cNvSpPr txBox="1"/>
          <p:nvPr/>
        </p:nvSpPr>
        <p:spPr>
          <a:xfrm>
            <a:off x="579437" y="6546850"/>
            <a:ext cx="1365250" cy="32385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606" name="Google Shape;1606;p73"/>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sp>
        <p:nvSpPr>
          <p:cNvPr id="1607" name="Google Shape;1607;p73"/>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300"/>
              <a:buFont typeface="Arial"/>
              <a:buNone/>
            </a:pPr>
            <a:r>
              <a:t/>
            </a:r>
            <a:endParaRPr b="1" i="0" sz="13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Analysis of the effect of cutting</a:t>
            </a:r>
            <a:endParaRPr/>
          </a:p>
        </p:txBody>
      </p:sp>
      <p:sp>
        <p:nvSpPr>
          <p:cNvPr id="1608" name="Google Shape;1608;p73"/>
          <p:cNvSpPr txBox="1"/>
          <p:nvPr/>
        </p:nvSpPr>
        <p:spPr>
          <a:xfrm>
            <a:off x="1150937" y="1477962"/>
            <a:ext cx="7620000" cy="6858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To determine the best processing variant, the place of cutting was observed. Figures shows the effects of cutting. </a:t>
            </a:r>
            <a:endParaRPr/>
          </a:p>
        </p:txBody>
      </p:sp>
      <p:sp>
        <p:nvSpPr>
          <p:cNvPr id="1609" name="Google Shape;1609;p73"/>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610" name="Google Shape;1610;p73"/>
          <p:cNvSpPr txBox="1"/>
          <p:nvPr/>
        </p:nvSpPr>
        <p:spPr>
          <a:xfrm>
            <a:off x="8712200" y="6588125"/>
            <a:ext cx="739775" cy="25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73/80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92"/>
                                        </p:tgtEl>
                                        <p:attrNameLst>
                                          <p:attrName>style.visibility</p:attrName>
                                        </p:attrNameLst>
                                      </p:cBhvr>
                                      <p:to>
                                        <p:strVal val="visible"/>
                                      </p:to>
                                    </p:set>
                                    <p:animEffect filter="fade" transition="in">
                                      <p:cBhvr>
                                        <p:cTn dur="500"/>
                                        <p:tgtEl>
                                          <p:spTgt spid="1592"/>
                                        </p:tgtEl>
                                      </p:cBhvr>
                                    </p:animEffect>
                                  </p:childTnLst>
                                </p:cTn>
                              </p:par>
                              <p:par>
                                <p:cTn fill="hold" nodeType="withEffect" presetClass="entr" presetID="10" presetSubtype="0">
                                  <p:stCondLst>
                                    <p:cond delay="0"/>
                                  </p:stCondLst>
                                  <p:childTnLst>
                                    <p:set>
                                      <p:cBhvr>
                                        <p:cTn dur="1" fill="hold">
                                          <p:stCondLst>
                                            <p:cond delay="0"/>
                                          </p:stCondLst>
                                        </p:cTn>
                                        <p:tgtEl>
                                          <p:spTgt spid="1593"/>
                                        </p:tgtEl>
                                        <p:attrNameLst>
                                          <p:attrName>style.visibility</p:attrName>
                                        </p:attrNameLst>
                                      </p:cBhvr>
                                      <p:to>
                                        <p:strVal val="visible"/>
                                      </p:to>
                                    </p:set>
                                    <p:animEffect filter="fade" transition="in">
                                      <p:cBhvr>
                                        <p:cTn dur="500"/>
                                        <p:tgtEl>
                                          <p:spTgt spid="15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8"/>
                                        </p:tgtEl>
                                        <p:attrNameLst>
                                          <p:attrName>style.visibility</p:attrName>
                                        </p:attrNameLst>
                                      </p:cBhvr>
                                      <p:to>
                                        <p:strVal val="visible"/>
                                      </p:to>
                                    </p:set>
                                    <p:animEffect filter="fade" transition="in">
                                      <p:cBhvr>
                                        <p:cTn dur="500"/>
                                        <p:tgtEl>
                                          <p:spTgt spid="1598"/>
                                        </p:tgtEl>
                                      </p:cBhvr>
                                    </p:animEffect>
                                  </p:childTnLst>
                                </p:cTn>
                              </p:par>
                              <p:par>
                                <p:cTn fill="hold" nodeType="withEffect" presetClass="entr" presetID="10" presetSubtype="0">
                                  <p:stCondLst>
                                    <p:cond delay="0"/>
                                  </p:stCondLst>
                                  <p:childTnLst>
                                    <p:set>
                                      <p:cBhvr>
                                        <p:cTn dur="1" fill="hold">
                                          <p:stCondLst>
                                            <p:cond delay="0"/>
                                          </p:stCondLst>
                                        </p:cTn>
                                        <p:tgtEl>
                                          <p:spTgt spid="1599"/>
                                        </p:tgtEl>
                                        <p:attrNameLst>
                                          <p:attrName>style.visibility</p:attrName>
                                        </p:attrNameLst>
                                      </p:cBhvr>
                                      <p:to>
                                        <p:strVal val="visible"/>
                                      </p:to>
                                    </p:set>
                                    <p:animEffect filter="fade" transition="in">
                                      <p:cBhvr>
                                        <p:cTn dur="500"/>
                                        <p:tgtEl>
                                          <p:spTgt spid="1599"/>
                                        </p:tgtEl>
                                      </p:cBhvr>
                                    </p:animEffect>
                                  </p:childTnLst>
                                </p:cTn>
                              </p:par>
                              <p:par>
                                <p:cTn fill="hold" nodeType="withEffect" presetClass="entr" presetID="10" presetSubtype="0">
                                  <p:stCondLst>
                                    <p:cond delay="0"/>
                                  </p:stCondLst>
                                  <p:childTnLst>
                                    <p:set>
                                      <p:cBhvr>
                                        <p:cTn dur="1" fill="hold">
                                          <p:stCondLst>
                                            <p:cond delay="0"/>
                                          </p:stCondLst>
                                        </p:cTn>
                                        <p:tgtEl>
                                          <p:spTgt spid="1594"/>
                                        </p:tgtEl>
                                        <p:attrNameLst>
                                          <p:attrName>style.visibility</p:attrName>
                                        </p:attrNameLst>
                                      </p:cBhvr>
                                      <p:to>
                                        <p:strVal val="visible"/>
                                      </p:to>
                                    </p:set>
                                    <p:animEffect filter="fade" transition="in">
                                      <p:cBhvr>
                                        <p:cTn dur="500"/>
                                        <p:tgtEl>
                                          <p:spTgt spid="15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0"/>
                                        </p:tgtEl>
                                        <p:attrNameLst>
                                          <p:attrName>style.visibility</p:attrName>
                                        </p:attrNameLst>
                                      </p:cBhvr>
                                      <p:to>
                                        <p:strVal val="visible"/>
                                      </p:to>
                                    </p:set>
                                    <p:animEffect filter="fade" transition="in">
                                      <p:cBhvr>
                                        <p:cTn dur="500"/>
                                        <p:tgtEl>
                                          <p:spTgt spid="1600"/>
                                        </p:tgtEl>
                                      </p:cBhvr>
                                    </p:animEffect>
                                  </p:childTnLst>
                                </p:cTn>
                              </p:par>
                              <p:par>
                                <p:cTn fill="hold" nodeType="withEffect" presetClass="entr" presetID="10" presetSubtype="0">
                                  <p:stCondLst>
                                    <p:cond delay="0"/>
                                  </p:stCondLst>
                                  <p:childTnLst>
                                    <p:set>
                                      <p:cBhvr>
                                        <p:cTn dur="1" fill="hold">
                                          <p:stCondLst>
                                            <p:cond delay="0"/>
                                          </p:stCondLst>
                                        </p:cTn>
                                        <p:tgtEl>
                                          <p:spTgt spid="1601"/>
                                        </p:tgtEl>
                                        <p:attrNameLst>
                                          <p:attrName>style.visibility</p:attrName>
                                        </p:attrNameLst>
                                      </p:cBhvr>
                                      <p:to>
                                        <p:strVal val="visible"/>
                                      </p:to>
                                    </p:set>
                                    <p:animEffect filter="fade" transition="in">
                                      <p:cBhvr>
                                        <p:cTn dur="500"/>
                                        <p:tgtEl>
                                          <p:spTgt spid="1601"/>
                                        </p:tgtEl>
                                      </p:cBhvr>
                                    </p:animEffect>
                                  </p:childTnLst>
                                </p:cTn>
                              </p:par>
                              <p:par>
                                <p:cTn fill="hold" nodeType="withEffect" presetClass="entr" presetID="10" presetSubtype="0">
                                  <p:stCondLst>
                                    <p:cond delay="0"/>
                                  </p:stCondLst>
                                  <p:childTnLst>
                                    <p:set>
                                      <p:cBhvr>
                                        <p:cTn dur="1" fill="hold">
                                          <p:stCondLst>
                                            <p:cond delay="0"/>
                                          </p:stCondLst>
                                        </p:cTn>
                                        <p:tgtEl>
                                          <p:spTgt spid="1595"/>
                                        </p:tgtEl>
                                        <p:attrNameLst>
                                          <p:attrName>style.visibility</p:attrName>
                                        </p:attrNameLst>
                                      </p:cBhvr>
                                      <p:to>
                                        <p:strVal val="visible"/>
                                      </p:to>
                                    </p:set>
                                    <p:animEffect filter="fade" transition="in">
                                      <p:cBhvr>
                                        <p:cTn dur="500"/>
                                        <p:tgtEl>
                                          <p:spTgt spid="15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2"/>
                                        </p:tgtEl>
                                        <p:attrNameLst>
                                          <p:attrName>style.visibility</p:attrName>
                                        </p:attrNameLst>
                                      </p:cBhvr>
                                      <p:to>
                                        <p:strVal val="visible"/>
                                      </p:to>
                                    </p:set>
                                    <p:animEffect filter="fade" transition="in">
                                      <p:cBhvr>
                                        <p:cTn dur="500"/>
                                        <p:tgtEl>
                                          <p:spTgt spid="1602"/>
                                        </p:tgtEl>
                                      </p:cBhvr>
                                    </p:animEffect>
                                  </p:childTnLst>
                                </p:cTn>
                              </p:par>
                              <p:par>
                                <p:cTn fill="hold" nodeType="withEffect" presetClass="entr" presetID="10" presetSubtype="0">
                                  <p:stCondLst>
                                    <p:cond delay="0"/>
                                  </p:stCondLst>
                                  <p:childTnLst>
                                    <p:set>
                                      <p:cBhvr>
                                        <p:cTn dur="1" fill="hold">
                                          <p:stCondLst>
                                            <p:cond delay="0"/>
                                          </p:stCondLst>
                                        </p:cTn>
                                        <p:tgtEl>
                                          <p:spTgt spid="1603"/>
                                        </p:tgtEl>
                                        <p:attrNameLst>
                                          <p:attrName>style.visibility</p:attrName>
                                        </p:attrNameLst>
                                      </p:cBhvr>
                                      <p:to>
                                        <p:strVal val="visible"/>
                                      </p:to>
                                    </p:set>
                                    <p:animEffect filter="fade" transition="in">
                                      <p:cBhvr>
                                        <p:cTn dur="500"/>
                                        <p:tgtEl>
                                          <p:spTgt spid="1603"/>
                                        </p:tgtEl>
                                      </p:cBhvr>
                                    </p:animEffect>
                                  </p:childTnLst>
                                </p:cTn>
                              </p:par>
                              <p:par>
                                <p:cTn fill="hold" nodeType="withEffect" presetClass="entr" presetID="10" presetSubtype="0">
                                  <p:stCondLst>
                                    <p:cond delay="0"/>
                                  </p:stCondLst>
                                  <p:childTnLst>
                                    <p:set>
                                      <p:cBhvr>
                                        <p:cTn dur="1" fill="hold">
                                          <p:stCondLst>
                                            <p:cond delay="0"/>
                                          </p:stCondLst>
                                        </p:cTn>
                                        <p:tgtEl>
                                          <p:spTgt spid="1596"/>
                                        </p:tgtEl>
                                        <p:attrNameLst>
                                          <p:attrName>style.visibility</p:attrName>
                                        </p:attrNameLst>
                                      </p:cBhvr>
                                      <p:to>
                                        <p:strVal val="visible"/>
                                      </p:to>
                                    </p:set>
                                    <p:animEffect filter="fade" transition="in">
                                      <p:cBhvr>
                                        <p:cTn dur="500"/>
                                        <p:tgtEl>
                                          <p:spTgt spid="159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97"/>
                                        </p:tgtEl>
                                        <p:attrNameLst>
                                          <p:attrName>style.visibility</p:attrName>
                                        </p:attrNameLst>
                                      </p:cBhvr>
                                      <p:to>
                                        <p:strVal val="visible"/>
                                      </p:to>
                                    </p:set>
                                    <p:animEffect filter="fade" transition="in">
                                      <p:cBhvr>
                                        <p:cTn dur="500"/>
                                        <p:tgtEl>
                                          <p:spTgt spid="1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id="1615" name="Google Shape;1615;p74"/>
          <p:cNvSpPr txBox="1"/>
          <p:nvPr/>
        </p:nvSpPr>
        <p:spPr>
          <a:xfrm>
            <a:off x="2336800" y="2085975"/>
            <a:ext cx="1612900"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Polypropylene</a:t>
            </a:r>
            <a:endParaRPr/>
          </a:p>
        </p:txBody>
      </p:sp>
      <p:sp>
        <p:nvSpPr>
          <p:cNvPr id="1616" name="Google Shape;1616;p74"/>
          <p:cNvSpPr txBox="1"/>
          <p:nvPr/>
        </p:nvSpPr>
        <p:spPr>
          <a:xfrm>
            <a:off x="5216525" y="2090737"/>
            <a:ext cx="2671762"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Polypropylene + 30%talc</a:t>
            </a:r>
            <a:endParaRPr/>
          </a:p>
        </p:txBody>
      </p:sp>
      <p:sp>
        <p:nvSpPr>
          <p:cNvPr id="1617" name="Google Shape;1617;p74"/>
          <p:cNvSpPr txBox="1"/>
          <p:nvPr/>
        </p:nvSpPr>
        <p:spPr>
          <a:xfrm>
            <a:off x="8056562" y="2822575"/>
            <a:ext cx="1387475"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from the top</a:t>
            </a:r>
            <a:endParaRPr/>
          </a:p>
        </p:txBody>
      </p:sp>
      <p:sp>
        <p:nvSpPr>
          <p:cNvPr id="1618" name="Google Shape;1618;p74"/>
          <p:cNvSpPr txBox="1"/>
          <p:nvPr/>
        </p:nvSpPr>
        <p:spPr>
          <a:xfrm>
            <a:off x="8077200" y="3948112"/>
            <a:ext cx="1317625"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off the front</a:t>
            </a:r>
            <a:endParaRPr/>
          </a:p>
        </p:txBody>
      </p:sp>
      <p:sp>
        <p:nvSpPr>
          <p:cNvPr id="1619" name="Google Shape;1619;p74"/>
          <p:cNvSpPr txBox="1"/>
          <p:nvPr/>
        </p:nvSpPr>
        <p:spPr>
          <a:xfrm>
            <a:off x="8077200" y="4906962"/>
            <a:ext cx="1173162" cy="363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underside</a:t>
            </a:r>
            <a:endParaRPr/>
          </a:p>
        </p:txBody>
      </p:sp>
      <p:sp>
        <p:nvSpPr>
          <p:cNvPr id="1620" name="Google Shape;1620;p74"/>
          <p:cNvSpPr txBox="1"/>
          <p:nvPr/>
        </p:nvSpPr>
        <p:spPr>
          <a:xfrm>
            <a:off x="1150937" y="5808662"/>
            <a:ext cx="7331075" cy="600075"/>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Polypropylene and polypropylene with talc cut at speeds (from left): </a:t>
            </a:r>
            <a:endParaRPr/>
          </a:p>
          <a:p>
            <a:pPr indent="0" lvl="0" marL="0" marR="0" rtl="0" algn="ctr">
              <a:lnSpc>
                <a:spcPct val="107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20, 25, 30, 35, 40, 45, 50, 55, 60 mm/s at laser power of 70 W</a:t>
            </a:r>
            <a:endParaRPr/>
          </a:p>
        </p:txBody>
      </p:sp>
      <p:pic>
        <p:nvPicPr>
          <p:cNvPr descr="PP 100% przód.png" id="1621" name="Google Shape;1621;p74"/>
          <p:cNvPicPr preferRelativeResize="0"/>
          <p:nvPr/>
        </p:nvPicPr>
        <p:blipFill rotWithShape="1">
          <a:blip r:embed="rId3">
            <a:alphaModFix/>
          </a:blip>
          <a:srcRect b="4167" l="7698" r="16319" t="0"/>
          <a:stretch/>
        </p:blipFill>
        <p:spPr>
          <a:xfrm>
            <a:off x="1511300" y="2430462"/>
            <a:ext cx="3071812" cy="1333500"/>
          </a:xfrm>
          <a:prstGeom prst="rect">
            <a:avLst/>
          </a:prstGeom>
          <a:noFill/>
          <a:ln>
            <a:noFill/>
          </a:ln>
        </p:spPr>
      </p:pic>
      <p:pic>
        <p:nvPicPr>
          <p:cNvPr descr="PPtalk 99 przód.png" id="1622" name="Google Shape;1622;p74"/>
          <p:cNvPicPr preferRelativeResize="0"/>
          <p:nvPr/>
        </p:nvPicPr>
        <p:blipFill rotWithShape="1">
          <a:blip r:embed="rId4">
            <a:alphaModFix/>
          </a:blip>
          <a:srcRect b="0" l="0" r="15576" t="0"/>
          <a:stretch/>
        </p:blipFill>
        <p:spPr>
          <a:xfrm>
            <a:off x="4940300" y="2449512"/>
            <a:ext cx="3073400" cy="1347787"/>
          </a:xfrm>
          <a:prstGeom prst="rect">
            <a:avLst/>
          </a:prstGeom>
          <a:noFill/>
          <a:ln>
            <a:noFill/>
          </a:ln>
        </p:spPr>
      </p:pic>
      <p:pic>
        <p:nvPicPr>
          <p:cNvPr descr="PP 100% góra.png" id="1623" name="Google Shape;1623;p74"/>
          <p:cNvPicPr preferRelativeResize="0"/>
          <p:nvPr/>
        </p:nvPicPr>
        <p:blipFill rotWithShape="1">
          <a:blip r:embed="rId5">
            <a:alphaModFix/>
          </a:blip>
          <a:srcRect b="18652" l="8834" r="15814" t="5712"/>
          <a:stretch/>
        </p:blipFill>
        <p:spPr>
          <a:xfrm>
            <a:off x="1511300" y="3863975"/>
            <a:ext cx="3071812" cy="720725"/>
          </a:xfrm>
          <a:prstGeom prst="rect">
            <a:avLst/>
          </a:prstGeom>
          <a:noFill/>
          <a:ln>
            <a:noFill/>
          </a:ln>
        </p:spPr>
      </p:pic>
      <p:pic>
        <p:nvPicPr>
          <p:cNvPr descr="PP 100% tył.png" id="1624" name="Google Shape;1624;p74"/>
          <p:cNvPicPr preferRelativeResize="0"/>
          <p:nvPr/>
        </p:nvPicPr>
        <p:blipFill rotWithShape="1">
          <a:blip r:embed="rId6">
            <a:alphaModFix/>
          </a:blip>
          <a:srcRect b="3651" l="9339" r="19977" t="3195"/>
          <a:stretch/>
        </p:blipFill>
        <p:spPr>
          <a:xfrm>
            <a:off x="1528762" y="4652962"/>
            <a:ext cx="3036887" cy="1190625"/>
          </a:xfrm>
          <a:prstGeom prst="rect">
            <a:avLst/>
          </a:prstGeom>
          <a:noFill/>
          <a:ln>
            <a:noFill/>
          </a:ln>
        </p:spPr>
      </p:pic>
      <p:pic>
        <p:nvPicPr>
          <p:cNvPr descr="PPtalk 99 góra.png" id="1625" name="Google Shape;1625;p74"/>
          <p:cNvPicPr preferRelativeResize="0"/>
          <p:nvPr/>
        </p:nvPicPr>
        <p:blipFill rotWithShape="1">
          <a:blip r:embed="rId7">
            <a:alphaModFix/>
          </a:blip>
          <a:srcRect b="0" l="0" r="15568" t="0"/>
          <a:stretch/>
        </p:blipFill>
        <p:spPr>
          <a:xfrm>
            <a:off x="4941887" y="3868737"/>
            <a:ext cx="3071812" cy="709612"/>
          </a:xfrm>
          <a:prstGeom prst="rect">
            <a:avLst/>
          </a:prstGeom>
          <a:noFill/>
          <a:ln>
            <a:noFill/>
          </a:ln>
        </p:spPr>
      </p:pic>
      <p:pic>
        <p:nvPicPr>
          <p:cNvPr descr="PPtalk 99 tył.png" id="1626" name="Google Shape;1626;p74"/>
          <p:cNvPicPr preferRelativeResize="0"/>
          <p:nvPr/>
        </p:nvPicPr>
        <p:blipFill rotWithShape="1">
          <a:blip r:embed="rId8">
            <a:alphaModFix/>
          </a:blip>
          <a:srcRect b="0" l="4340" r="13861" t="0"/>
          <a:stretch/>
        </p:blipFill>
        <p:spPr>
          <a:xfrm>
            <a:off x="4940300" y="4652962"/>
            <a:ext cx="3059112" cy="1176337"/>
          </a:xfrm>
          <a:prstGeom prst="rect">
            <a:avLst/>
          </a:prstGeom>
          <a:noFill/>
          <a:ln>
            <a:noFill/>
          </a:ln>
        </p:spPr>
      </p:pic>
      <p:cxnSp>
        <p:nvCxnSpPr>
          <p:cNvPr id="1627" name="Google Shape;1627;p74"/>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628" name="Google Shape;1628;p74"/>
          <p:cNvSpPr txBox="1"/>
          <p:nvPr/>
        </p:nvSpPr>
        <p:spPr>
          <a:xfrm>
            <a:off x="579437" y="6546850"/>
            <a:ext cx="1365250" cy="32385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629" name="Google Shape;1629;p74"/>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sp>
        <p:nvSpPr>
          <p:cNvPr id="1630" name="Google Shape;1630;p74"/>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300"/>
              <a:buFont typeface="Arial"/>
              <a:buNone/>
            </a:pPr>
            <a:r>
              <a:t/>
            </a:r>
            <a:endParaRPr b="1" i="0" sz="13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Analysis of the effect of cutting</a:t>
            </a:r>
            <a:endParaRPr/>
          </a:p>
        </p:txBody>
      </p:sp>
      <p:sp>
        <p:nvSpPr>
          <p:cNvPr id="1631" name="Google Shape;1631;p74"/>
          <p:cNvSpPr txBox="1"/>
          <p:nvPr/>
        </p:nvSpPr>
        <p:spPr>
          <a:xfrm>
            <a:off x="1150937" y="1477962"/>
            <a:ext cx="7620000" cy="6858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To determine the best processing variant, the place of cutting was observed. Figures shows the effects of cutting. </a:t>
            </a:r>
            <a:endParaRPr/>
          </a:p>
        </p:txBody>
      </p:sp>
      <p:sp>
        <p:nvSpPr>
          <p:cNvPr id="1632" name="Google Shape;1632;p74"/>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633" name="Google Shape;1633;p74"/>
          <p:cNvSpPr txBox="1"/>
          <p:nvPr/>
        </p:nvSpPr>
        <p:spPr>
          <a:xfrm>
            <a:off x="8712200" y="6588125"/>
            <a:ext cx="739775" cy="25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74/80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5"/>
                                        </p:tgtEl>
                                        <p:attrNameLst>
                                          <p:attrName>style.visibility</p:attrName>
                                        </p:attrNameLst>
                                      </p:cBhvr>
                                      <p:to>
                                        <p:strVal val="visible"/>
                                      </p:to>
                                    </p:set>
                                    <p:animEffect filter="fade" transition="in">
                                      <p:cBhvr>
                                        <p:cTn dur="500"/>
                                        <p:tgtEl>
                                          <p:spTgt spid="1615"/>
                                        </p:tgtEl>
                                      </p:cBhvr>
                                    </p:animEffect>
                                  </p:childTnLst>
                                </p:cTn>
                              </p:par>
                              <p:par>
                                <p:cTn fill="hold" nodeType="withEffect" presetClass="entr" presetID="10" presetSubtype="0">
                                  <p:stCondLst>
                                    <p:cond delay="0"/>
                                  </p:stCondLst>
                                  <p:childTnLst>
                                    <p:set>
                                      <p:cBhvr>
                                        <p:cTn dur="1" fill="hold">
                                          <p:stCondLst>
                                            <p:cond delay="0"/>
                                          </p:stCondLst>
                                        </p:cTn>
                                        <p:tgtEl>
                                          <p:spTgt spid="1616"/>
                                        </p:tgtEl>
                                        <p:attrNameLst>
                                          <p:attrName>style.visibility</p:attrName>
                                        </p:attrNameLst>
                                      </p:cBhvr>
                                      <p:to>
                                        <p:strVal val="visible"/>
                                      </p:to>
                                    </p:set>
                                    <p:animEffect filter="fade" transition="in">
                                      <p:cBhvr>
                                        <p:cTn dur="500"/>
                                        <p:tgtEl>
                                          <p:spTgt spid="16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1"/>
                                        </p:tgtEl>
                                        <p:attrNameLst>
                                          <p:attrName>style.visibility</p:attrName>
                                        </p:attrNameLst>
                                      </p:cBhvr>
                                      <p:to>
                                        <p:strVal val="visible"/>
                                      </p:to>
                                    </p:set>
                                    <p:animEffect filter="fade" transition="in">
                                      <p:cBhvr>
                                        <p:cTn dur="500"/>
                                        <p:tgtEl>
                                          <p:spTgt spid="1621"/>
                                        </p:tgtEl>
                                      </p:cBhvr>
                                    </p:animEffect>
                                  </p:childTnLst>
                                </p:cTn>
                              </p:par>
                              <p:par>
                                <p:cTn fill="hold" nodeType="withEffect" presetClass="entr" presetID="10" presetSubtype="0">
                                  <p:stCondLst>
                                    <p:cond delay="0"/>
                                  </p:stCondLst>
                                  <p:childTnLst>
                                    <p:set>
                                      <p:cBhvr>
                                        <p:cTn dur="1" fill="hold">
                                          <p:stCondLst>
                                            <p:cond delay="0"/>
                                          </p:stCondLst>
                                        </p:cTn>
                                        <p:tgtEl>
                                          <p:spTgt spid="1622"/>
                                        </p:tgtEl>
                                        <p:attrNameLst>
                                          <p:attrName>style.visibility</p:attrName>
                                        </p:attrNameLst>
                                      </p:cBhvr>
                                      <p:to>
                                        <p:strVal val="visible"/>
                                      </p:to>
                                    </p:set>
                                    <p:animEffect filter="fade" transition="in">
                                      <p:cBhvr>
                                        <p:cTn dur="500"/>
                                        <p:tgtEl>
                                          <p:spTgt spid="1622"/>
                                        </p:tgtEl>
                                      </p:cBhvr>
                                    </p:animEffect>
                                  </p:childTnLst>
                                </p:cTn>
                              </p:par>
                              <p:par>
                                <p:cTn fill="hold" nodeType="withEffect" presetClass="entr" presetID="10" presetSubtype="0">
                                  <p:stCondLst>
                                    <p:cond delay="0"/>
                                  </p:stCondLst>
                                  <p:childTnLst>
                                    <p:set>
                                      <p:cBhvr>
                                        <p:cTn dur="1" fill="hold">
                                          <p:stCondLst>
                                            <p:cond delay="0"/>
                                          </p:stCondLst>
                                        </p:cTn>
                                        <p:tgtEl>
                                          <p:spTgt spid="1617"/>
                                        </p:tgtEl>
                                        <p:attrNameLst>
                                          <p:attrName>style.visibility</p:attrName>
                                        </p:attrNameLst>
                                      </p:cBhvr>
                                      <p:to>
                                        <p:strVal val="visible"/>
                                      </p:to>
                                    </p:set>
                                    <p:animEffect filter="fade" transition="in">
                                      <p:cBhvr>
                                        <p:cTn dur="500"/>
                                        <p:tgtEl>
                                          <p:spTgt spid="16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3"/>
                                        </p:tgtEl>
                                        <p:attrNameLst>
                                          <p:attrName>style.visibility</p:attrName>
                                        </p:attrNameLst>
                                      </p:cBhvr>
                                      <p:to>
                                        <p:strVal val="visible"/>
                                      </p:to>
                                    </p:set>
                                    <p:animEffect filter="fade" transition="in">
                                      <p:cBhvr>
                                        <p:cTn dur="500"/>
                                        <p:tgtEl>
                                          <p:spTgt spid="1623"/>
                                        </p:tgtEl>
                                      </p:cBhvr>
                                    </p:animEffect>
                                  </p:childTnLst>
                                </p:cTn>
                              </p:par>
                              <p:par>
                                <p:cTn fill="hold" nodeType="withEffect" presetClass="entr" presetID="10" presetSubtype="0">
                                  <p:stCondLst>
                                    <p:cond delay="0"/>
                                  </p:stCondLst>
                                  <p:childTnLst>
                                    <p:set>
                                      <p:cBhvr>
                                        <p:cTn dur="1" fill="hold">
                                          <p:stCondLst>
                                            <p:cond delay="0"/>
                                          </p:stCondLst>
                                        </p:cTn>
                                        <p:tgtEl>
                                          <p:spTgt spid="1625"/>
                                        </p:tgtEl>
                                        <p:attrNameLst>
                                          <p:attrName>style.visibility</p:attrName>
                                        </p:attrNameLst>
                                      </p:cBhvr>
                                      <p:to>
                                        <p:strVal val="visible"/>
                                      </p:to>
                                    </p:set>
                                    <p:animEffect filter="fade" transition="in">
                                      <p:cBhvr>
                                        <p:cTn dur="500"/>
                                        <p:tgtEl>
                                          <p:spTgt spid="1625"/>
                                        </p:tgtEl>
                                      </p:cBhvr>
                                    </p:animEffect>
                                  </p:childTnLst>
                                </p:cTn>
                              </p:par>
                              <p:par>
                                <p:cTn fill="hold" nodeType="withEffect" presetClass="entr" presetID="10" presetSubtype="0">
                                  <p:stCondLst>
                                    <p:cond delay="0"/>
                                  </p:stCondLst>
                                  <p:childTnLst>
                                    <p:set>
                                      <p:cBhvr>
                                        <p:cTn dur="1" fill="hold">
                                          <p:stCondLst>
                                            <p:cond delay="0"/>
                                          </p:stCondLst>
                                        </p:cTn>
                                        <p:tgtEl>
                                          <p:spTgt spid="1618"/>
                                        </p:tgtEl>
                                        <p:attrNameLst>
                                          <p:attrName>style.visibility</p:attrName>
                                        </p:attrNameLst>
                                      </p:cBhvr>
                                      <p:to>
                                        <p:strVal val="visible"/>
                                      </p:to>
                                    </p:set>
                                    <p:animEffect filter="fade" transition="in">
                                      <p:cBhvr>
                                        <p:cTn dur="500"/>
                                        <p:tgtEl>
                                          <p:spTgt spid="16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4"/>
                                        </p:tgtEl>
                                        <p:attrNameLst>
                                          <p:attrName>style.visibility</p:attrName>
                                        </p:attrNameLst>
                                      </p:cBhvr>
                                      <p:to>
                                        <p:strVal val="visible"/>
                                      </p:to>
                                    </p:set>
                                    <p:animEffect filter="fade" transition="in">
                                      <p:cBhvr>
                                        <p:cTn dur="500"/>
                                        <p:tgtEl>
                                          <p:spTgt spid="1624"/>
                                        </p:tgtEl>
                                      </p:cBhvr>
                                    </p:animEffect>
                                  </p:childTnLst>
                                </p:cTn>
                              </p:par>
                              <p:par>
                                <p:cTn fill="hold" nodeType="withEffect" presetClass="entr" presetID="10" presetSubtype="0">
                                  <p:stCondLst>
                                    <p:cond delay="0"/>
                                  </p:stCondLst>
                                  <p:childTnLst>
                                    <p:set>
                                      <p:cBhvr>
                                        <p:cTn dur="1" fill="hold">
                                          <p:stCondLst>
                                            <p:cond delay="0"/>
                                          </p:stCondLst>
                                        </p:cTn>
                                        <p:tgtEl>
                                          <p:spTgt spid="1626"/>
                                        </p:tgtEl>
                                        <p:attrNameLst>
                                          <p:attrName>style.visibility</p:attrName>
                                        </p:attrNameLst>
                                      </p:cBhvr>
                                      <p:to>
                                        <p:strVal val="visible"/>
                                      </p:to>
                                    </p:set>
                                    <p:animEffect filter="fade" transition="in">
                                      <p:cBhvr>
                                        <p:cTn dur="500"/>
                                        <p:tgtEl>
                                          <p:spTgt spid="1626"/>
                                        </p:tgtEl>
                                      </p:cBhvr>
                                    </p:animEffect>
                                  </p:childTnLst>
                                </p:cTn>
                              </p:par>
                              <p:par>
                                <p:cTn fill="hold" nodeType="withEffect" presetClass="entr" presetID="10" presetSubtype="0">
                                  <p:stCondLst>
                                    <p:cond delay="0"/>
                                  </p:stCondLst>
                                  <p:childTnLst>
                                    <p:set>
                                      <p:cBhvr>
                                        <p:cTn dur="1" fill="hold">
                                          <p:stCondLst>
                                            <p:cond delay="0"/>
                                          </p:stCondLst>
                                        </p:cTn>
                                        <p:tgtEl>
                                          <p:spTgt spid="1619"/>
                                        </p:tgtEl>
                                        <p:attrNameLst>
                                          <p:attrName>style.visibility</p:attrName>
                                        </p:attrNameLst>
                                      </p:cBhvr>
                                      <p:to>
                                        <p:strVal val="visible"/>
                                      </p:to>
                                    </p:set>
                                    <p:animEffect filter="fade" transition="in">
                                      <p:cBhvr>
                                        <p:cTn dur="500"/>
                                        <p:tgtEl>
                                          <p:spTgt spid="161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20"/>
                                        </p:tgtEl>
                                        <p:attrNameLst>
                                          <p:attrName>style.visibility</p:attrName>
                                        </p:attrNameLst>
                                      </p:cBhvr>
                                      <p:to>
                                        <p:strVal val="visible"/>
                                      </p:to>
                                    </p:set>
                                    <p:animEffect filter="fade" transition="in">
                                      <p:cBhvr>
                                        <p:cTn dur="500"/>
                                        <p:tgtEl>
                                          <p:spTgt spid="1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sp>
        <p:nvSpPr>
          <p:cNvPr id="1638" name="Google Shape;1638;p75"/>
          <p:cNvSpPr txBox="1"/>
          <p:nvPr/>
        </p:nvSpPr>
        <p:spPr>
          <a:xfrm>
            <a:off x="674687" y="1801812"/>
            <a:ext cx="8810625" cy="3698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Analysis of the quality of the incisions made. </a:t>
            </a:r>
            <a:endParaRPr/>
          </a:p>
        </p:txBody>
      </p:sp>
      <p:sp>
        <p:nvSpPr>
          <p:cNvPr id="1639" name="Google Shape;1639;p75"/>
          <p:cNvSpPr txBox="1"/>
          <p:nvPr/>
        </p:nvSpPr>
        <p:spPr>
          <a:xfrm>
            <a:off x="2262187" y="3016250"/>
            <a:ext cx="690562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sng">
                <a:solidFill>
                  <a:srgbClr val="002060"/>
                </a:solidFill>
                <a:latin typeface="Arial"/>
                <a:ea typeface="Arial"/>
                <a:cs typeface="Arial"/>
                <a:sym typeface="Arial"/>
              </a:rPr>
              <a:t>Quality assessment criteria </a:t>
            </a:r>
            <a:r>
              <a:rPr b="0" i="0" lang="en-US" sz="1800" u="none">
                <a:solidFill>
                  <a:srgbClr val="002060"/>
                </a:solidFill>
                <a:latin typeface="Arial"/>
                <a:ea typeface="Arial"/>
                <a:cs typeface="Arial"/>
                <a:sym typeface="Arial"/>
              </a:rPr>
              <a:t>have been adopted:</a:t>
            </a:r>
            <a:endParaRPr/>
          </a:p>
        </p:txBody>
      </p:sp>
      <p:sp>
        <p:nvSpPr>
          <p:cNvPr id="1640" name="Google Shape;1640;p75"/>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300"/>
              <a:buFont typeface="Arial"/>
              <a:buNone/>
            </a:pPr>
            <a:r>
              <a:t/>
            </a:r>
            <a:endParaRPr b="1" i="0" sz="13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Analysis of the effect of cutting</a:t>
            </a:r>
            <a:endParaRPr/>
          </a:p>
        </p:txBody>
      </p:sp>
      <p:cxnSp>
        <p:nvCxnSpPr>
          <p:cNvPr id="1641" name="Google Shape;1641;p75"/>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642" name="Google Shape;1642;p75"/>
          <p:cNvSpPr txBox="1"/>
          <p:nvPr/>
        </p:nvSpPr>
        <p:spPr>
          <a:xfrm>
            <a:off x="579437" y="6546850"/>
            <a:ext cx="1365250" cy="32385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643" name="Google Shape;1643;p75"/>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sp>
        <p:nvSpPr>
          <p:cNvPr id="1644" name="Google Shape;1644;p75"/>
          <p:cNvSpPr txBox="1"/>
          <p:nvPr/>
        </p:nvSpPr>
        <p:spPr>
          <a:xfrm>
            <a:off x="674687" y="2271712"/>
            <a:ext cx="8810625" cy="368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In addition to the visual assessment, the width of the slit was also measured.</a:t>
            </a:r>
            <a:endParaRPr/>
          </a:p>
        </p:txBody>
      </p:sp>
      <p:sp>
        <p:nvSpPr>
          <p:cNvPr id="1645" name="Google Shape;1645;p75"/>
          <p:cNvSpPr txBox="1"/>
          <p:nvPr/>
        </p:nvSpPr>
        <p:spPr>
          <a:xfrm>
            <a:off x="2262187" y="3579812"/>
            <a:ext cx="690562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I - the material has been cut completely </a:t>
            </a:r>
            <a:endParaRPr/>
          </a:p>
        </p:txBody>
      </p:sp>
      <p:sp>
        <p:nvSpPr>
          <p:cNvPr id="1646" name="Google Shape;1646;p75"/>
          <p:cNvSpPr txBox="1"/>
          <p:nvPr/>
        </p:nvSpPr>
        <p:spPr>
          <a:xfrm>
            <a:off x="2262187" y="4110037"/>
            <a:ext cx="690562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II - the narrowest gap - optimization of material consumption </a:t>
            </a:r>
            <a:endParaRPr/>
          </a:p>
        </p:txBody>
      </p:sp>
      <p:sp>
        <p:nvSpPr>
          <p:cNvPr id="1647" name="Google Shape;1647;p75"/>
          <p:cNvSpPr txBox="1"/>
          <p:nvPr/>
        </p:nvSpPr>
        <p:spPr>
          <a:xfrm>
            <a:off x="2262187" y="4641850"/>
            <a:ext cx="690562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III - aesthetics and safety</a:t>
            </a:r>
            <a:endParaRPr/>
          </a:p>
        </p:txBody>
      </p:sp>
      <p:sp>
        <p:nvSpPr>
          <p:cNvPr id="1648" name="Google Shape;1648;p75"/>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649" name="Google Shape;1649;p75"/>
          <p:cNvSpPr txBox="1"/>
          <p:nvPr/>
        </p:nvSpPr>
        <p:spPr>
          <a:xfrm>
            <a:off x="8712200" y="6588125"/>
            <a:ext cx="739775" cy="25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75/80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8"/>
                                        </p:tgtEl>
                                        <p:attrNameLst>
                                          <p:attrName>style.visibility</p:attrName>
                                        </p:attrNameLst>
                                      </p:cBhvr>
                                      <p:to>
                                        <p:strVal val="visible"/>
                                      </p:to>
                                    </p:set>
                                    <p:animEffect filter="fade" transition="in">
                                      <p:cBhvr>
                                        <p:cTn dur="500"/>
                                        <p:tgtEl>
                                          <p:spTgt spid="16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4"/>
                                        </p:tgtEl>
                                        <p:attrNameLst>
                                          <p:attrName>style.visibility</p:attrName>
                                        </p:attrNameLst>
                                      </p:cBhvr>
                                      <p:to>
                                        <p:strVal val="visible"/>
                                      </p:to>
                                    </p:set>
                                    <p:animEffect filter="fade" transition="in">
                                      <p:cBhvr>
                                        <p:cTn dur="500"/>
                                        <p:tgtEl>
                                          <p:spTgt spid="16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9"/>
                                        </p:tgtEl>
                                        <p:attrNameLst>
                                          <p:attrName>style.visibility</p:attrName>
                                        </p:attrNameLst>
                                      </p:cBhvr>
                                      <p:to>
                                        <p:strVal val="visible"/>
                                      </p:to>
                                    </p:set>
                                    <p:animEffect filter="fade" transition="in">
                                      <p:cBhvr>
                                        <p:cTn dur="500"/>
                                        <p:tgtEl>
                                          <p:spTgt spid="16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5"/>
                                        </p:tgtEl>
                                        <p:attrNameLst>
                                          <p:attrName>style.visibility</p:attrName>
                                        </p:attrNameLst>
                                      </p:cBhvr>
                                      <p:to>
                                        <p:strVal val="visible"/>
                                      </p:to>
                                    </p:set>
                                    <p:animEffect filter="fade" transition="in">
                                      <p:cBhvr>
                                        <p:cTn dur="500"/>
                                        <p:tgtEl>
                                          <p:spTgt spid="16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6"/>
                                        </p:tgtEl>
                                        <p:attrNameLst>
                                          <p:attrName>style.visibility</p:attrName>
                                        </p:attrNameLst>
                                      </p:cBhvr>
                                      <p:to>
                                        <p:strVal val="visible"/>
                                      </p:to>
                                    </p:set>
                                    <p:animEffect filter="fade" transition="in">
                                      <p:cBhvr>
                                        <p:cTn dur="500"/>
                                        <p:tgtEl>
                                          <p:spTgt spid="16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7"/>
                                        </p:tgtEl>
                                        <p:attrNameLst>
                                          <p:attrName>style.visibility</p:attrName>
                                        </p:attrNameLst>
                                      </p:cBhvr>
                                      <p:to>
                                        <p:strVal val="visible"/>
                                      </p:to>
                                    </p:set>
                                    <p:animEffect filter="fade" transition="in">
                                      <p:cBhvr>
                                        <p:cTn dur="500"/>
                                        <p:tgtEl>
                                          <p:spTgt spid="1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3" name="Shape 1653"/>
        <p:cNvGrpSpPr/>
        <p:nvPr/>
      </p:nvGrpSpPr>
      <p:grpSpPr>
        <a:xfrm>
          <a:off x="0" y="0"/>
          <a:ext cx="0" cy="0"/>
          <a:chOff x="0" y="0"/>
          <a:chExt cx="0" cy="0"/>
        </a:xfrm>
      </p:grpSpPr>
      <p:pic>
        <p:nvPicPr>
          <p:cNvPr id="1654" name="Google Shape;1654;p76"/>
          <p:cNvPicPr preferRelativeResize="0"/>
          <p:nvPr/>
        </p:nvPicPr>
        <p:blipFill rotWithShape="1">
          <a:blip r:embed="rId3">
            <a:alphaModFix/>
          </a:blip>
          <a:srcRect b="33201" l="24012" r="24012" t="45730"/>
          <a:stretch/>
        </p:blipFill>
        <p:spPr>
          <a:xfrm>
            <a:off x="2341562" y="2582862"/>
            <a:ext cx="5805487" cy="1322387"/>
          </a:xfrm>
          <a:prstGeom prst="rect">
            <a:avLst/>
          </a:prstGeom>
          <a:noFill/>
          <a:ln>
            <a:noFill/>
          </a:ln>
        </p:spPr>
      </p:pic>
      <p:pic>
        <p:nvPicPr>
          <p:cNvPr id="1655" name="Google Shape;1655;p76"/>
          <p:cNvPicPr preferRelativeResize="0"/>
          <p:nvPr/>
        </p:nvPicPr>
        <p:blipFill rotWithShape="1">
          <a:blip r:embed="rId4">
            <a:alphaModFix/>
          </a:blip>
          <a:srcRect b="31799" l="24012" r="24012" t="36000"/>
          <a:stretch/>
        </p:blipFill>
        <p:spPr>
          <a:xfrm>
            <a:off x="2341562" y="3819525"/>
            <a:ext cx="5805487" cy="2024062"/>
          </a:xfrm>
          <a:prstGeom prst="rect">
            <a:avLst/>
          </a:prstGeom>
          <a:noFill/>
          <a:ln>
            <a:noFill/>
          </a:ln>
        </p:spPr>
      </p:pic>
      <p:sp>
        <p:nvSpPr>
          <p:cNvPr id="1656" name="Google Shape;1656;p76"/>
          <p:cNvSpPr txBox="1"/>
          <p:nvPr/>
        </p:nvSpPr>
        <p:spPr>
          <a:xfrm>
            <a:off x="2501900" y="1978025"/>
            <a:ext cx="4840287" cy="36353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Processing options and joints widths (in </a:t>
            </a:r>
            <a:r>
              <a:rPr b="0" i="1" lang="en-US" sz="1700" u="none">
                <a:solidFill>
                  <a:srgbClr val="002060"/>
                </a:solidFill>
                <a:latin typeface="Arial"/>
                <a:ea typeface="Arial"/>
                <a:cs typeface="Arial"/>
                <a:sym typeface="Arial"/>
              </a:rPr>
              <a:t>mm</a:t>
            </a:r>
            <a:r>
              <a:rPr b="0" i="0" lang="en-US" sz="1700" u="none">
                <a:solidFill>
                  <a:srgbClr val="002060"/>
                </a:solidFill>
                <a:latin typeface="Arial"/>
                <a:ea typeface="Arial"/>
                <a:cs typeface="Arial"/>
                <a:sym typeface="Arial"/>
              </a:rPr>
              <a:t>)</a:t>
            </a:r>
            <a:endParaRPr/>
          </a:p>
        </p:txBody>
      </p:sp>
      <p:sp>
        <p:nvSpPr>
          <p:cNvPr id="1657" name="Google Shape;1657;p76"/>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300"/>
              <a:buFont typeface="Arial"/>
              <a:buNone/>
            </a:pPr>
            <a:r>
              <a:t/>
            </a:r>
            <a:endParaRPr b="1" i="0" sz="13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Processing options and joints widths</a:t>
            </a:r>
            <a:endParaRPr/>
          </a:p>
        </p:txBody>
      </p:sp>
      <p:cxnSp>
        <p:nvCxnSpPr>
          <p:cNvPr id="1658" name="Google Shape;1658;p76"/>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659" name="Google Shape;1659;p76"/>
          <p:cNvSpPr txBox="1"/>
          <p:nvPr/>
        </p:nvSpPr>
        <p:spPr>
          <a:xfrm>
            <a:off x="579437" y="6546850"/>
            <a:ext cx="1365250" cy="32385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660" name="Google Shape;1660;p76"/>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sp>
        <p:nvSpPr>
          <p:cNvPr id="1661" name="Google Shape;1661;p76"/>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662" name="Google Shape;1662;p76"/>
          <p:cNvSpPr txBox="1"/>
          <p:nvPr/>
        </p:nvSpPr>
        <p:spPr>
          <a:xfrm>
            <a:off x="8712200" y="6588125"/>
            <a:ext cx="739775" cy="25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76/80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7"/>
                                        </p:tgtEl>
                                        <p:attrNameLst>
                                          <p:attrName>style.visibility</p:attrName>
                                        </p:attrNameLst>
                                      </p:cBhvr>
                                      <p:to>
                                        <p:strVal val="visible"/>
                                      </p:to>
                                    </p:set>
                                    <p:animEffect filter="fade" transition="in">
                                      <p:cBhvr>
                                        <p:cTn dur="500"/>
                                        <p:tgtEl>
                                          <p:spTgt spid="16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6"/>
                                        </p:tgtEl>
                                        <p:attrNameLst>
                                          <p:attrName>style.visibility</p:attrName>
                                        </p:attrNameLst>
                                      </p:cBhvr>
                                      <p:to>
                                        <p:strVal val="visible"/>
                                      </p:to>
                                    </p:set>
                                    <p:animEffect filter="fade" transition="in">
                                      <p:cBhvr>
                                        <p:cTn dur="500"/>
                                        <p:tgtEl>
                                          <p:spTgt spid="165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54"/>
                                        </p:tgtEl>
                                        <p:attrNameLst>
                                          <p:attrName>style.visibility</p:attrName>
                                        </p:attrNameLst>
                                      </p:cBhvr>
                                      <p:to>
                                        <p:strVal val="visible"/>
                                      </p:to>
                                    </p:set>
                                    <p:animEffect filter="fade" transition="in">
                                      <p:cBhvr>
                                        <p:cTn dur="500"/>
                                        <p:tgtEl>
                                          <p:spTgt spid="1654"/>
                                        </p:tgtEl>
                                      </p:cBhvr>
                                    </p:animEffect>
                                  </p:childTnLst>
                                </p:cTn>
                              </p:par>
                              <p:par>
                                <p:cTn fill="hold" nodeType="withEffect" presetClass="entr" presetID="10" presetSubtype="0">
                                  <p:stCondLst>
                                    <p:cond delay="0"/>
                                  </p:stCondLst>
                                  <p:childTnLst>
                                    <p:set>
                                      <p:cBhvr>
                                        <p:cTn dur="1" fill="hold">
                                          <p:stCondLst>
                                            <p:cond delay="0"/>
                                          </p:stCondLst>
                                        </p:cTn>
                                        <p:tgtEl>
                                          <p:spTgt spid="1655"/>
                                        </p:tgtEl>
                                        <p:attrNameLst>
                                          <p:attrName>style.visibility</p:attrName>
                                        </p:attrNameLst>
                                      </p:cBhvr>
                                      <p:to>
                                        <p:strVal val="visible"/>
                                      </p:to>
                                    </p:set>
                                    <p:animEffect filter="fade" transition="in">
                                      <p:cBhvr>
                                        <p:cTn dur="500"/>
                                        <p:tgtEl>
                                          <p:spTgt spid="1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pic>
        <p:nvPicPr>
          <p:cNvPr id="1668" name="Google Shape;1668;p77"/>
          <p:cNvPicPr preferRelativeResize="0"/>
          <p:nvPr/>
        </p:nvPicPr>
        <p:blipFill rotWithShape="1">
          <a:blip r:embed="rId3">
            <a:alphaModFix/>
          </a:blip>
          <a:srcRect b="0" l="0" r="0" t="0"/>
          <a:stretch/>
        </p:blipFill>
        <p:spPr>
          <a:xfrm>
            <a:off x="1570037" y="2265362"/>
            <a:ext cx="1982787" cy="1587500"/>
          </a:xfrm>
          <a:prstGeom prst="rect">
            <a:avLst/>
          </a:prstGeom>
          <a:noFill/>
          <a:ln>
            <a:noFill/>
          </a:ln>
        </p:spPr>
      </p:pic>
      <p:pic>
        <p:nvPicPr>
          <p:cNvPr id="1669" name="Google Shape;1669;p77"/>
          <p:cNvPicPr preferRelativeResize="0"/>
          <p:nvPr/>
        </p:nvPicPr>
        <p:blipFill rotWithShape="1">
          <a:blip r:embed="rId4">
            <a:alphaModFix/>
          </a:blip>
          <a:srcRect b="0" l="0" r="0" t="0"/>
          <a:stretch/>
        </p:blipFill>
        <p:spPr>
          <a:xfrm>
            <a:off x="4171950" y="2265362"/>
            <a:ext cx="1982787" cy="1587500"/>
          </a:xfrm>
          <a:prstGeom prst="rect">
            <a:avLst/>
          </a:prstGeom>
          <a:noFill/>
          <a:ln>
            <a:noFill/>
          </a:ln>
        </p:spPr>
      </p:pic>
      <p:pic>
        <p:nvPicPr>
          <p:cNvPr id="1670" name="Google Shape;1670;p77"/>
          <p:cNvPicPr preferRelativeResize="0"/>
          <p:nvPr/>
        </p:nvPicPr>
        <p:blipFill rotWithShape="1">
          <a:blip r:embed="rId5">
            <a:alphaModFix/>
          </a:blip>
          <a:srcRect b="0" l="0" r="0" t="0"/>
          <a:stretch/>
        </p:blipFill>
        <p:spPr>
          <a:xfrm>
            <a:off x="6850062" y="2255837"/>
            <a:ext cx="1984375" cy="1587500"/>
          </a:xfrm>
          <a:prstGeom prst="rect">
            <a:avLst/>
          </a:prstGeom>
          <a:noFill/>
          <a:ln>
            <a:noFill/>
          </a:ln>
        </p:spPr>
      </p:pic>
      <p:pic>
        <p:nvPicPr>
          <p:cNvPr id="1671" name="Google Shape;1671;p77"/>
          <p:cNvPicPr preferRelativeResize="0"/>
          <p:nvPr/>
        </p:nvPicPr>
        <p:blipFill rotWithShape="1">
          <a:blip r:embed="rId6">
            <a:alphaModFix/>
          </a:blip>
          <a:srcRect b="0" l="0" r="0" t="0"/>
          <a:stretch/>
        </p:blipFill>
        <p:spPr>
          <a:xfrm>
            <a:off x="1570037" y="4276725"/>
            <a:ext cx="1982787" cy="1587500"/>
          </a:xfrm>
          <a:prstGeom prst="rect">
            <a:avLst/>
          </a:prstGeom>
          <a:noFill/>
          <a:ln>
            <a:noFill/>
          </a:ln>
        </p:spPr>
      </p:pic>
      <p:pic>
        <p:nvPicPr>
          <p:cNvPr id="1672" name="Google Shape;1672;p77"/>
          <p:cNvPicPr preferRelativeResize="0"/>
          <p:nvPr/>
        </p:nvPicPr>
        <p:blipFill rotWithShape="1">
          <a:blip r:embed="rId7">
            <a:alphaModFix/>
          </a:blip>
          <a:srcRect b="0" l="0" r="0" t="0"/>
          <a:stretch/>
        </p:blipFill>
        <p:spPr>
          <a:xfrm>
            <a:off x="4189412" y="4264025"/>
            <a:ext cx="1984375" cy="1587500"/>
          </a:xfrm>
          <a:prstGeom prst="rect">
            <a:avLst/>
          </a:prstGeom>
          <a:noFill/>
          <a:ln>
            <a:noFill/>
          </a:ln>
        </p:spPr>
      </p:pic>
      <p:pic>
        <p:nvPicPr>
          <p:cNvPr id="1673" name="Google Shape;1673;p77"/>
          <p:cNvPicPr preferRelativeResize="0"/>
          <p:nvPr/>
        </p:nvPicPr>
        <p:blipFill rotWithShape="1">
          <a:blip r:embed="rId8">
            <a:alphaModFix/>
          </a:blip>
          <a:srcRect b="0" l="0" r="0" t="0"/>
          <a:stretch/>
        </p:blipFill>
        <p:spPr>
          <a:xfrm>
            <a:off x="6850062" y="4257675"/>
            <a:ext cx="1984375" cy="1587500"/>
          </a:xfrm>
          <a:prstGeom prst="rect">
            <a:avLst/>
          </a:prstGeom>
          <a:noFill/>
          <a:ln>
            <a:noFill/>
          </a:ln>
        </p:spPr>
      </p:pic>
      <p:sp>
        <p:nvSpPr>
          <p:cNvPr id="1674" name="Google Shape;1674;p77"/>
          <p:cNvSpPr txBox="1"/>
          <p:nvPr/>
        </p:nvSpPr>
        <p:spPr>
          <a:xfrm>
            <a:off x="1570037" y="1689100"/>
            <a:ext cx="7302500"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Various cuts classified as defective:</a:t>
            </a:r>
            <a:endParaRPr/>
          </a:p>
        </p:txBody>
      </p:sp>
      <p:sp>
        <p:nvSpPr>
          <p:cNvPr id="1675" name="Google Shape;1675;p77"/>
          <p:cNvSpPr txBox="1"/>
          <p:nvPr/>
        </p:nvSpPr>
        <p:spPr>
          <a:xfrm>
            <a:off x="1570037" y="3789362"/>
            <a:ext cx="1982787" cy="3286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incomplete</a:t>
            </a:r>
            <a:endParaRPr/>
          </a:p>
        </p:txBody>
      </p:sp>
      <p:sp>
        <p:nvSpPr>
          <p:cNvPr id="1676" name="Google Shape;1676;p77"/>
          <p:cNvSpPr txBox="1"/>
          <p:nvPr/>
        </p:nvSpPr>
        <p:spPr>
          <a:xfrm>
            <a:off x="4189412" y="3783012"/>
            <a:ext cx="1965325" cy="33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resealed</a:t>
            </a:r>
            <a:endParaRPr/>
          </a:p>
        </p:txBody>
      </p:sp>
      <p:sp>
        <p:nvSpPr>
          <p:cNvPr id="1677" name="Google Shape;1677;p77"/>
          <p:cNvSpPr txBox="1"/>
          <p:nvPr/>
        </p:nvSpPr>
        <p:spPr>
          <a:xfrm>
            <a:off x="6850062" y="3783012"/>
            <a:ext cx="1984375" cy="33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with uneven edges</a:t>
            </a:r>
            <a:endParaRPr/>
          </a:p>
        </p:txBody>
      </p:sp>
      <p:sp>
        <p:nvSpPr>
          <p:cNvPr id="1678" name="Google Shape;1678;p77"/>
          <p:cNvSpPr txBox="1"/>
          <p:nvPr/>
        </p:nvSpPr>
        <p:spPr>
          <a:xfrm>
            <a:off x="1570037" y="5783262"/>
            <a:ext cx="1982787" cy="33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scorched</a:t>
            </a:r>
            <a:endParaRPr/>
          </a:p>
        </p:txBody>
      </p:sp>
      <p:sp>
        <p:nvSpPr>
          <p:cNvPr id="1679" name="Google Shape;1679;p77"/>
          <p:cNvSpPr txBox="1"/>
          <p:nvPr/>
        </p:nvSpPr>
        <p:spPr>
          <a:xfrm>
            <a:off x="3949700" y="5783262"/>
            <a:ext cx="2462212" cy="33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with excessive protrusion</a:t>
            </a:r>
            <a:endParaRPr/>
          </a:p>
        </p:txBody>
      </p:sp>
      <p:sp>
        <p:nvSpPr>
          <p:cNvPr id="1680" name="Google Shape;1680;p77"/>
          <p:cNvSpPr txBox="1"/>
          <p:nvPr/>
        </p:nvSpPr>
        <p:spPr>
          <a:xfrm>
            <a:off x="6850062" y="5821362"/>
            <a:ext cx="1984375" cy="33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500"/>
              <a:buFont typeface="Arial"/>
              <a:buNone/>
            </a:pPr>
            <a:r>
              <a:rPr b="0" i="0" lang="en-US" sz="1500" u="none">
                <a:solidFill>
                  <a:srgbClr val="002060"/>
                </a:solidFill>
                <a:latin typeface="Arial"/>
                <a:ea typeface="Arial"/>
                <a:cs typeface="Arial"/>
                <a:sym typeface="Arial"/>
              </a:rPr>
              <a:t>distorted</a:t>
            </a:r>
            <a:endParaRPr/>
          </a:p>
        </p:txBody>
      </p:sp>
      <p:sp>
        <p:nvSpPr>
          <p:cNvPr id="1681" name="Google Shape;1681;p77"/>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300"/>
              <a:buFont typeface="Arial"/>
              <a:buNone/>
            </a:pPr>
            <a:r>
              <a:t/>
            </a:r>
            <a:endParaRPr b="1" i="0" sz="13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Defects in the cutting process</a:t>
            </a:r>
            <a:endParaRPr/>
          </a:p>
        </p:txBody>
      </p:sp>
      <p:cxnSp>
        <p:nvCxnSpPr>
          <p:cNvPr id="1682" name="Google Shape;1682;p77"/>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683" name="Google Shape;1683;p77"/>
          <p:cNvSpPr txBox="1"/>
          <p:nvPr/>
        </p:nvSpPr>
        <p:spPr>
          <a:xfrm>
            <a:off x="579437" y="6546850"/>
            <a:ext cx="1365250" cy="32385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684" name="Google Shape;1684;p77"/>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sp>
        <p:nvSpPr>
          <p:cNvPr id="1685" name="Google Shape;1685;p77"/>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686" name="Google Shape;1686;p77"/>
          <p:cNvSpPr txBox="1"/>
          <p:nvPr/>
        </p:nvSpPr>
        <p:spPr>
          <a:xfrm>
            <a:off x="8712200" y="6588125"/>
            <a:ext cx="739775" cy="25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77/80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1"/>
                                        </p:tgtEl>
                                        <p:attrNameLst>
                                          <p:attrName>style.visibility</p:attrName>
                                        </p:attrNameLst>
                                      </p:cBhvr>
                                      <p:to>
                                        <p:strVal val="visible"/>
                                      </p:to>
                                    </p:set>
                                    <p:animEffect filter="fade" transition="in">
                                      <p:cBhvr>
                                        <p:cTn dur="500"/>
                                        <p:tgtEl>
                                          <p:spTgt spid="16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4"/>
                                        </p:tgtEl>
                                        <p:attrNameLst>
                                          <p:attrName>style.visibility</p:attrName>
                                        </p:attrNameLst>
                                      </p:cBhvr>
                                      <p:to>
                                        <p:strVal val="visible"/>
                                      </p:to>
                                    </p:set>
                                    <p:animEffect filter="fade" transition="in">
                                      <p:cBhvr>
                                        <p:cTn dur="500"/>
                                        <p:tgtEl>
                                          <p:spTgt spid="16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8"/>
                                        </p:tgtEl>
                                        <p:attrNameLst>
                                          <p:attrName>style.visibility</p:attrName>
                                        </p:attrNameLst>
                                      </p:cBhvr>
                                      <p:to>
                                        <p:strVal val="visible"/>
                                      </p:to>
                                    </p:set>
                                    <p:animEffect filter="fade" transition="in">
                                      <p:cBhvr>
                                        <p:cTn dur="500"/>
                                        <p:tgtEl>
                                          <p:spTgt spid="166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75"/>
                                        </p:tgtEl>
                                        <p:attrNameLst>
                                          <p:attrName>style.visibility</p:attrName>
                                        </p:attrNameLst>
                                      </p:cBhvr>
                                      <p:to>
                                        <p:strVal val="visible"/>
                                      </p:to>
                                    </p:set>
                                    <p:animEffect filter="fade" transition="in">
                                      <p:cBhvr>
                                        <p:cTn dur="500"/>
                                        <p:tgtEl>
                                          <p:spTgt spid="16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9"/>
                                        </p:tgtEl>
                                        <p:attrNameLst>
                                          <p:attrName>style.visibility</p:attrName>
                                        </p:attrNameLst>
                                      </p:cBhvr>
                                      <p:to>
                                        <p:strVal val="visible"/>
                                      </p:to>
                                    </p:set>
                                    <p:animEffect filter="fade" transition="in">
                                      <p:cBhvr>
                                        <p:cTn dur="500"/>
                                        <p:tgtEl>
                                          <p:spTgt spid="166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76"/>
                                        </p:tgtEl>
                                        <p:attrNameLst>
                                          <p:attrName>style.visibility</p:attrName>
                                        </p:attrNameLst>
                                      </p:cBhvr>
                                      <p:to>
                                        <p:strVal val="visible"/>
                                      </p:to>
                                    </p:set>
                                    <p:animEffect filter="fade" transition="in">
                                      <p:cBhvr>
                                        <p:cTn dur="500"/>
                                        <p:tgtEl>
                                          <p:spTgt spid="16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0"/>
                                        </p:tgtEl>
                                        <p:attrNameLst>
                                          <p:attrName>style.visibility</p:attrName>
                                        </p:attrNameLst>
                                      </p:cBhvr>
                                      <p:to>
                                        <p:strVal val="visible"/>
                                      </p:to>
                                    </p:set>
                                    <p:animEffect filter="fade" transition="in">
                                      <p:cBhvr>
                                        <p:cTn dur="500"/>
                                        <p:tgtEl>
                                          <p:spTgt spid="167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77"/>
                                        </p:tgtEl>
                                        <p:attrNameLst>
                                          <p:attrName>style.visibility</p:attrName>
                                        </p:attrNameLst>
                                      </p:cBhvr>
                                      <p:to>
                                        <p:strVal val="visible"/>
                                      </p:to>
                                    </p:set>
                                    <p:animEffect filter="fade" transition="in">
                                      <p:cBhvr>
                                        <p:cTn dur="500"/>
                                        <p:tgtEl>
                                          <p:spTgt spid="16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1"/>
                                        </p:tgtEl>
                                        <p:attrNameLst>
                                          <p:attrName>style.visibility</p:attrName>
                                        </p:attrNameLst>
                                      </p:cBhvr>
                                      <p:to>
                                        <p:strVal val="visible"/>
                                      </p:to>
                                    </p:set>
                                    <p:animEffect filter="fade" transition="in">
                                      <p:cBhvr>
                                        <p:cTn dur="500"/>
                                        <p:tgtEl>
                                          <p:spTgt spid="16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78"/>
                                        </p:tgtEl>
                                        <p:attrNameLst>
                                          <p:attrName>style.visibility</p:attrName>
                                        </p:attrNameLst>
                                      </p:cBhvr>
                                      <p:to>
                                        <p:strVal val="visible"/>
                                      </p:to>
                                    </p:set>
                                    <p:animEffect filter="fade" transition="in">
                                      <p:cBhvr>
                                        <p:cTn dur="500"/>
                                        <p:tgtEl>
                                          <p:spTgt spid="16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2"/>
                                        </p:tgtEl>
                                        <p:attrNameLst>
                                          <p:attrName>style.visibility</p:attrName>
                                        </p:attrNameLst>
                                      </p:cBhvr>
                                      <p:to>
                                        <p:strVal val="visible"/>
                                      </p:to>
                                    </p:set>
                                    <p:animEffect filter="fade" transition="in">
                                      <p:cBhvr>
                                        <p:cTn dur="500"/>
                                        <p:tgtEl>
                                          <p:spTgt spid="167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79"/>
                                        </p:tgtEl>
                                        <p:attrNameLst>
                                          <p:attrName>style.visibility</p:attrName>
                                        </p:attrNameLst>
                                      </p:cBhvr>
                                      <p:to>
                                        <p:strVal val="visible"/>
                                      </p:to>
                                    </p:set>
                                    <p:animEffect filter="fade" transition="in">
                                      <p:cBhvr>
                                        <p:cTn dur="500"/>
                                        <p:tgtEl>
                                          <p:spTgt spid="16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3"/>
                                        </p:tgtEl>
                                        <p:attrNameLst>
                                          <p:attrName>style.visibility</p:attrName>
                                        </p:attrNameLst>
                                      </p:cBhvr>
                                      <p:to>
                                        <p:strVal val="visible"/>
                                      </p:to>
                                    </p:set>
                                    <p:animEffect filter="fade" transition="in">
                                      <p:cBhvr>
                                        <p:cTn dur="500"/>
                                        <p:tgtEl>
                                          <p:spTgt spid="167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80"/>
                                        </p:tgtEl>
                                        <p:attrNameLst>
                                          <p:attrName>style.visibility</p:attrName>
                                        </p:attrNameLst>
                                      </p:cBhvr>
                                      <p:to>
                                        <p:strVal val="visible"/>
                                      </p:to>
                                    </p:set>
                                    <p:animEffect filter="fade" transition="in">
                                      <p:cBhvr>
                                        <p:cTn dur="500"/>
                                        <p:tgtEl>
                                          <p:spTgt spid="1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78"/>
          <p:cNvSpPr txBox="1"/>
          <p:nvPr/>
        </p:nvSpPr>
        <p:spPr>
          <a:xfrm>
            <a:off x="481012" y="1541462"/>
            <a:ext cx="3051175" cy="12001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800"/>
              <a:buFont typeface="Arial"/>
              <a:buNone/>
            </a:pPr>
            <a:r>
              <a:rPr b="0" i="0" lang="en-US" sz="1800" u="none">
                <a:solidFill>
                  <a:srgbClr val="002060"/>
                </a:solidFill>
                <a:latin typeface="Arial"/>
                <a:ea typeface="Arial"/>
                <a:cs typeface="Arial"/>
                <a:sym typeface="Arial"/>
              </a:rPr>
              <a:t>Determining a nomogram for cutting material of different thickness with a laser of a given power:</a:t>
            </a:r>
            <a:endParaRPr/>
          </a:p>
        </p:txBody>
      </p:sp>
      <p:sp>
        <p:nvSpPr>
          <p:cNvPr id="1692" name="Google Shape;1692;p78"/>
          <p:cNvSpPr txBox="1"/>
          <p:nvPr/>
        </p:nvSpPr>
        <p:spPr>
          <a:xfrm>
            <a:off x="912812" y="5207000"/>
            <a:ext cx="8467725" cy="11795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Useful cutting speed curve: selected the best option from the experiment sign the speed on Y axis. On X axis sign material thickness. </a:t>
            </a:r>
            <a:endParaRPr/>
          </a:p>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By selecting the best speed variants for samples of different thickness, a curve is created.</a:t>
            </a:r>
            <a:endParaRPr/>
          </a:p>
        </p:txBody>
      </p:sp>
      <p:sp>
        <p:nvSpPr>
          <p:cNvPr id="1693" name="Google Shape;1693;p78"/>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300"/>
              <a:buFont typeface="Arial"/>
              <a:buNone/>
            </a:pPr>
            <a:r>
              <a:t/>
            </a:r>
            <a:endParaRPr b="1" i="0" sz="13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Cutting speed and material thickness dependence</a:t>
            </a:r>
            <a:endParaRPr/>
          </a:p>
        </p:txBody>
      </p:sp>
      <p:cxnSp>
        <p:nvCxnSpPr>
          <p:cNvPr id="1694" name="Google Shape;1694;p78"/>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695" name="Google Shape;1695;p78"/>
          <p:cNvSpPr txBox="1"/>
          <p:nvPr/>
        </p:nvSpPr>
        <p:spPr>
          <a:xfrm>
            <a:off x="579437" y="6546850"/>
            <a:ext cx="1365250" cy="3238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696" name="Google Shape;1696;p78"/>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pic>
        <p:nvPicPr>
          <p:cNvPr id="1697" name="Google Shape;1697;p78"/>
          <p:cNvPicPr preferRelativeResize="0"/>
          <p:nvPr/>
        </p:nvPicPr>
        <p:blipFill rotWithShape="1">
          <a:blip r:embed="rId3">
            <a:alphaModFix/>
          </a:blip>
          <a:srcRect b="0" l="0" r="0" t="0"/>
          <a:stretch/>
        </p:blipFill>
        <p:spPr>
          <a:xfrm>
            <a:off x="3662362" y="1593850"/>
            <a:ext cx="5703887" cy="3671887"/>
          </a:xfrm>
          <a:prstGeom prst="rect">
            <a:avLst/>
          </a:prstGeom>
          <a:noFill/>
          <a:ln>
            <a:noFill/>
          </a:ln>
        </p:spPr>
      </p:pic>
      <p:sp>
        <p:nvSpPr>
          <p:cNvPr id="1698" name="Google Shape;1698;p78"/>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699" name="Google Shape;1699;p78"/>
          <p:cNvSpPr txBox="1"/>
          <p:nvPr/>
        </p:nvSpPr>
        <p:spPr>
          <a:xfrm>
            <a:off x="8712200" y="6588125"/>
            <a:ext cx="739775" cy="25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78/80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3"/>
                                        </p:tgtEl>
                                        <p:attrNameLst>
                                          <p:attrName>style.visibility</p:attrName>
                                        </p:attrNameLst>
                                      </p:cBhvr>
                                      <p:to>
                                        <p:strVal val="visible"/>
                                      </p:to>
                                    </p:set>
                                    <p:animEffect filter="fade" transition="in">
                                      <p:cBhvr>
                                        <p:cTn dur="500"/>
                                        <p:tgtEl>
                                          <p:spTgt spid="16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1"/>
                                        </p:tgtEl>
                                        <p:attrNameLst>
                                          <p:attrName>style.visibility</p:attrName>
                                        </p:attrNameLst>
                                      </p:cBhvr>
                                      <p:to>
                                        <p:strVal val="visible"/>
                                      </p:to>
                                    </p:set>
                                    <p:animEffect filter="fade" transition="in">
                                      <p:cBhvr>
                                        <p:cTn dur="500"/>
                                        <p:tgtEl>
                                          <p:spTgt spid="169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97"/>
                                        </p:tgtEl>
                                        <p:attrNameLst>
                                          <p:attrName>style.visibility</p:attrName>
                                        </p:attrNameLst>
                                      </p:cBhvr>
                                      <p:to>
                                        <p:strVal val="visible"/>
                                      </p:to>
                                    </p:set>
                                    <p:animEffect filter="fade" transition="in">
                                      <p:cBhvr>
                                        <p:cTn dur="500"/>
                                        <p:tgtEl>
                                          <p:spTgt spid="169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92"/>
                                        </p:tgtEl>
                                        <p:attrNameLst>
                                          <p:attrName>style.visibility</p:attrName>
                                        </p:attrNameLst>
                                      </p:cBhvr>
                                      <p:to>
                                        <p:strVal val="visible"/>
                                      </p:to>
                                    </p:set>
                                    <p:animEffect filter="fade" transition="in">
                                      <p:cBhvr>
                                        <p:cTn dur="500"/>
                                        <p:tgtEl>
                                          <p:spTgt spid="16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pic>
        <p:nvPicPr>
          <p:cNvPr id="1704" name="Google Shape;1704;p79"/>
          <p:cNvPicPr preferRelativeResize="0"/>
          <p:nvPr/>
        </p:nvPicPr>
        <p:blipFill rotWithShape="1">
          <a:blip r:embed="rId3">
            <a:alphaModFix/>
          </a:blip>
          <a:srcRect b="0" l="0" r="0" t="0"/>
          <a:stretch/>
        </p:blipFill>
        <p:spPr>
          <a:xfrm>
            <a:off x="1112837" y="4464050"/>
            <a:ext cx="7839075" cy="1349375"/>
          </a:xfrm>
          <a:prstGeom prst="rect">
            <a:avLst/>
          </a:prstGeom>
          <a:noFill/>
          <a:ln>
            <a:noFill/>
          </a:ln>
        </p:spPr>
      </p:pic>
      <p:sp>
        <p:nvSpPr>
          <p:cNvPr id="1705" name="Google Shape;1705;p79"/>
          <p:cNvSpPr txBox="1"/>
          <p:nvPr/>
        </p:nvSpPr>
        <p:spPr>
          <a:xfrm>
            <a:off x="3713162" y="5129212"/>
            <a:ext cx="2382837" cy="714375"/>
          </a:xfrm>
          <a:prstGeom prst="rect">
            <a:avLst/>
          </a:prstGeom>
          <a:solidFill>
            <a:srgbClr val="FFC000">
              <a:alpha val="20784"/>
            </a:srgbClr>
          </a:solidFill>
          <a:ln cap="flat" cmpd="sng" w="12700">
            <a:solidFill>
              <a:srgbClr val="00956F">
                <a:alpha val="42745"/>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706" name="Google Shape;1706;p79"/>
          <p:cNvPicPr preferRelativeResize="0"/>
          <p:nvPr/>
        </p:nvPicPr>
        <p:blipFill rotWithShape="1">
          <a:blip r:embed="rId4">
            <a:alphaModFix/>
          </a:blip>
          <a:srcRect b="0" l="0" r="0" t="0"/>
          <a:stretch/>
        </p:blipFill>
        <p:spPr>
          <a:xfrm>
            <a:off x="1627187" y="5526087"/>
            <a:ext cx="1905000" cy="719137"/>
          </a:xfrm>
          <a:prstGeom prst="rect">
            <a:avLst/>
          </a:prstGeom>
          <a:noFill/>
          <a:ln>
            <a:noFill/>
          </a:ln>
        </p:spPr>
      </p:pic>
      <p:pic>
        <p:nvPicPr>
          <p:cNvPr id="1707" name="Google Shape;1707;p79"/>
          <p:cNvPicPr preferRelativeResize="0"/>
          <p:nvPr/>
        </p:nvPicPr>
        <p:blipFill rotWithShape="1">
          <a:blip r:embed="rId5">
            <a:alphaModFix/>
          </a:blip>
          <a:srcRect b="0" l="0" r="0" t="0"/>
          <a:stretch/>
        </p:blipFill>
        <p:spPr>
          <a:xfrm>
            <a:off x="1627187" y="6232525"/>
            <a:ext cx="2079625" cy="166687"/>
          </a:xfrm>
          <a:prstGeom prst="rect">
            <a:avLst/>
          </a:prstGeom>
          <a:noFill/>
          <a:ln>
            <a:noFill/>
          </a:ln>
        </p:spPr>
      </p:pic>
      <p:sp>
        <p:nvSpPr>
          <p:cNvPr id="1708" name="Google Shape;1708;p79"/>
          <p:cNvSpPr txBox="1"/>
          <p:nvPr/>
        </p:nvSpPr>
        <p:spPr>
          <a:xfrm>
            <a:off x="563562" y="1468437"/>
            <a:ext cx="8816975" cy="9064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1700"/>
              <a:buFont typeface="Arial"/>
              <a:buNone/>
            </a:pPr>
            <a:r>
              <a:rPr b="0" i="0" lang="en-US" sz="1700" u="none">
                <a:solidFill>
                  <a:srgbClr val="002060"/>
                </a:solidFill>
                <a:latin typeface="Arial"/>
                <a:ea typeface="Arial"/>
                <a:cs typeface="Arial"/>
                <a:sym typeface="Arial"/>
              </a:rPr>
              <a:t>From the equation, we determine the constant Q separately for propylene and propylene with talc. Then, by changing the thickness of the laser power, we determine the cutting speed.</a:t>
            </a:r>
            <a:endParaRPr/>
          </a:p>
        </p:txBody>
      </p:sp>
      <p:pic>
        <p:nvPicPr>
          <p:cNvPr id="1709" name="Google Shape;1709;p79"/>
          <p:cNvPicPr preferRelativeResize="0"/>
          <p:nvPr/>
        </p:nvPicPr>
        <p:blipFill rotWithShape="1">
          <a:blip r:embed="rId6">
            <a:alphaModFix/>
          </a:blip>
          <a:srcRect b="57000" l="32962" r="34135" t="13600"/>
          <a:stretch/>
        </p:blipFill>
        <p:spPr>
          <a:xfrm>
            <a:off x="6184900" y="5364162"/>
            <a:ext cx="1903412" cy="957262"/>
          </a:xfrm>
          <a:prstGeom prst="rect">
            <a:avLst/>
          </a:prstGeom>
          <a:noFill/>
          <a:ln>
            <a:noFill/>
          </a:ln>
        </p:spPr>
      </p:pic>
      <p:sp>
        <p:nvSpPr>
          <p:cNvPr id="1710" name="Google Shape;1710;p79"/>
          <p:cNvSpPr txBox="1"/>
          <p:nvPr/>
        </p:nvSpPr>
        <p:spPr>
          <a:xfrm>
            <a:off x="436562" y="620712"/>
            <a:ext cx="8890000" cy="857250"/>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1300"/>
              <a:buFont typeface="Arial"/>
              <a:buNone/>
            </a:pPr>
            <a:r>
              <a:t/>
            </a:r>
            <a:endParaRPr b="1" i="0" sz="1300" u="none">
              <a:solidFill>
                <a:srgbClr val="002060"/>
              </a:solidFill>
              <a:latin typeface="Century Gothic"/>
              <a:ea typeface="Century Gothic"/>
              <a:cs typeface="Century Gothic"/>
              <a:sym typeface="Century Gothic"/>
            </a:endParaRPr>
          </a:p>
          <a:p>
            <a:pPr indent="0" lvl="0" marL="0" marR="0" rtl="0" algn="ctr">
              <a:lnSpc>
                <a:spcPct val="93000"/>
              </a:lnSpc>
              <a:spcBef>
                <a:spcPts val="0"/>
              </a:spcBef>
              <a:spcAft>
                <a:spcPts val="0"/>
              </a:spcAft>
              <a:buClr>
                <a:srgbClr val="002060"/>
              </a:buClr>
              <a:buSzPts val="2600"/>
              <a:buFont typeface="Century Gothic"/>
              <a:buNone/>
            </a:pPr>
            <a:r>
              <a:rPr b="1" i="0" lang="en-US" sz="2600" u="none">
                <a:solidFill>
                  <a:srgbClr val="002060"/>
                </a:solidFill>
                <a:latin typeface="Century Gothic"/>
                <a:ea typeface="Century Gothic"/>
                <a:cs typeface="Century Gothic"/>
                <a:sym typeface="Century Gothic"/>
              </a:rPr>
              <a:t>Determination of the cutting speed</a:t>
            </a:r>
            <a:endParaRPr/>
          </a:p>
        </p:txBody>
      </p:sp>
      <p:cxnSp>
        <p:nvCxnSpPr>
          <p:cNvPr id="1711" name="Google Shape;1711;p79"/>
          <p:cNvCxnSpPr/>
          <p:nvPr/>
        </p:nvCxnSpPr>
        <p:spPr>
          <a:xfrm>
            <a:off x="517525" y="6383337"/>
            <a:ext cx="8863012" cy="15875"/>
          </a:xfrm>
          <a:prstGeom prst="straightConnector1">
            <a:avLst/>
          </a:prstGeom>
          <a:noFill/>
          <a:ln cap="flat" cmpd="sng" w="25400">
            <a:solidFill>
              <a:srgbClr val="002060"/>
            </a:solidFill>
            <a:prstDash val="solid"/>
            <a:miter lim="800000"/>
            <a:headEnd len="med" w="med" type="none"/>
            <a:tailEnd len="med" w="med" type="none"/>
          </a:ln>
        </p:spPr>
      </p:cxnSp>
      <p:sp>
        <p:nvSpPr>
          <p:cNvPr id="1712" name="Google Shape;1712;p79"/>
          <p:cNvSpPr txBox="1"/>
          <p:nvPr/>
        </p:nvSpPr>
        <p:spPr>
          <a:xfrm>
            <a:off x="579437" y="6546850"/>
            <a:ext cx="1365250" cy="3238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060"/>
              </a:buClr>
              <a:buSzPts val="1700"/>
              <a:buFont typeface="Century Gothic"/>
              <a:buNone/>
            </a:pPr>
            <a:r>
              <a:rPr b="1" i="0" lang="en-US" sz="1700" u="none">
                <a:solidFill>
                  <a:srgbClr val="002060"/>
                </a:solidFill>
                <a:latin typeface="Century Gothic"/>
                <a:ea typeface="Century Gothic"/>
                <a:cs typeface="Century Gothic"/>
                <a:sym typeface="Century Gothic"/>
              </a:rPr>
              <a:t>* </a:t>
            </a:r>
            <a:endParaRPr/>
          </a:p>
        </p:txBody>
      </p:sp>
      <p:cxnSp>
        <p:nvCxnSpPr>
          <p:cNvPr id="1713" name="Google Shape;1713;p79"/>
          <p:cNvCxnSpPr/>
          <p:nvPr/>
        </p:nvCxnSpPr>
        <p:spPr>
          <a:xfrm>
            <a:off x="517525" y="1477962"/>
            <a:ext cx="8863012" cy="0"/>
          </a:xfrm>
          <a:prstGeom prst="straightConnector1">
            <a:avLst/>
          </a:prstGeom>
          <a:noFill/>
          <a:ln cap="flat" cmpd="sng" w="25400">
            <a:solidFill>
              <a:srgbClr val="002060"/>
            </a:solidFill>
            <a:prstDash val="solid"/>
            <a:miter lim="800000"/>
            <a:headEnd len="med" w="med" type="none"/>
            <a:tailEnd len="med" w="med" type="none"/>
          </a:ln>
        </p:spPr>
      </p:cxnSp>
      <p:pic>
        <p:nvPicPr>
          <p:cNvPr id="1714" name="Google Shape;1714;p79"/>
          <p:cNvPicPr preferRelativeResize="0"/>
          <p:nvPr/>
        </p:nvPicPr>
        <p:blipFill rotWithShape="1">
          <a:blip r:embed="rId7">
            <a:alphaModFix/>
          </a:blip>
          <a:srcRect b="0" l="0" r="0" t="0"/>
          <a:stretch/>
        </p:blipFill>
        <p:spPr>
          <a:xfrm>
            <a:off x="1112837" y="2352675"/>
            <a:ext cx="7854950" cy="2141537"/>
          </a:xfrm>
          <a:prstGeom prst="rect">
            <a:avLst/>
          </a:prstGeom>
          <a:noFill/>
          <a:ln>
            <a:noFill/>
          </a:ln>
        </p:spPr>
      </p:pic>
      <p:sp>
        <p:nvSpPr>
          <p:cNvPr id="1715" name="Google Shape;1715;p79"/>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a:solidFill>
                  <a:schemeClr val="lt1"/>
                </a:solidFill>
                <a:latin typeface="Arial"/>
                <a:ea typeface="Arial"/>
                <a:cs typeface="Arial"/>
                <a:sym typeface="Arial"/>
              </a:rPr>
              <a:t>Comparison of conventional and modern CNC technologies</a:t>
            </a:r>
            <a:endParaRPr/>
          </a:p>
        </p:txBody>
      </p:sp>
      <p:sp>
        <p:nvSpPr>
          <p:cNvPr id="1716" name="Google Shape;1716;p79"/>
          <p:cNvSpPr txBox="1"/>
          <p:nvPr/>
        </p:nvSpPr>
        <p:spPr>
          <a:xfrm>
            <a:off x="8712200" y="6588125"/>
            <a:ext cx="739775" cy="254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2060"/>
              </a:buClr>
              <a:buSzPts val="1600"/>
              <a:buFont typeface="Times New Roman"/>
              <a:buNone/>
            </a:pPr>
            <a:r>
              <a:rPr b="1" i="0" lang="en-US" sz="1600" u="none">
                <a:solidFill>
                  <a:srgbClr val="002060"/>
                </a:solidFill>
                <a:latin typeface="Times New Roman"/>
                <a:ea typeface="Times New Roman"/>
                <a:cs typeface="Times New Roman"/>
                <a:sym typeface="Times New Roman"/>
              </a:rPr>
              <a:t>79/80</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10"/>
                                        </p:tgtEl>
                                        <p:attrNameLst>
                                          <p:attrName>style.visibility</p:attrName>
                                        </p:attrNameLst>
                                      </p:cBhvr>
                                      <p:to>
                                        <p:strVal val="visible"/>
                                      </p:to>
                                    </p:set>
                                    <p:animEffect filter="fade" transition="in">
                                      <p:cBhvr>
                                        <p:cTn dur="500"/>
                                        <p:tgtEl>
                                          <p:spTgt spid="171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08"/>
                                        </p:tgtEl>
                                        <p:attrNameLst>
                                          <p:attrName>style.visibility</p:attrName>
                                        </p:attrNameLst>
                                      </p:cBhvr>
                                      <p:to>
                                        <p:strVal val="visible"/>
                                      </p:to>
                                    </p:set>
                                    <p:animEffect filter="fade" transition="in">
                                      <p:cBhvr>
                                        <p:cTn dur="500"/>
                                        <p:tgtEl>
                                          <p:spTgt spid="170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14"/>
                                        </p:tgtEl>
                                        <p:attrNameLst>
                                          <p:attrName>style.visibility</p:attrName>
                                        </p:attrNameLst>
                                      </p:cBhvr>
                                      <p:to>
                                        <p:strVal val="visible"/>
                                      </p:to>
                                    </p:set>
                                    <p:animEffect filter="fade" transition="in">
                                      <p:cBhvr>
                                        <p:cTn dur="500"/>
                                        <p:tgtEl>
                                          <p:spTgt spid="1714"/>
                                        </p:tgtEl>
                                      </p:cBhvr>
                                    </p:animEffect>
                                  </p:childTnLst>
                                </p:cTn>
                              </p:par>
                              <p:par>
                                <p:cTn fill="hold" nodeType="withEffect" presetClass="entr" presetID="10" presetSubtype="0">
                                  <p:stCondLst>
                                    <p:cond delay="0"/>
                                  </p:stCondLst>
                                  <p:childTnLst>
                                    <p:set>
                                      <p:cBhvr>
                                        <p:cTn dur="1" fill="hold">
                                          <p:stCondLst>
                                            <p:cond delay="0"/>
                                          </p:stCondLst>
                                        </p:cTn>
                                        <p:tgtEl>
                                          <p:spTgt spid="1704"/>
                                        </p:tgtEl>
                                        <p:attrNameLst>
                                          <p:attrName>style.visibility</p:attrName>
                                        </p:attrNameLst>
                                      </p:cBhvr>
                                      <p:to>
                                        <p:strVal val="visible"/>
                                      </p:to>
                                    </p:set>
                                    <p:animEffect filter="fade" transition="in">
                                      <p:cBhvr>
                                        <p:cTn dur="500"/>
                                        <p:tgtEl>
                                          <p:spTgt spid="170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705"/>
                                        </p:tgtEl>
                                        <p:attrNameLst>
                                          <p:attrName>style.visibility</p:attrName>
                                        </p:attrNameLst>
                                      </p:cBhvr>
                                      <p:to>
                                        <p:strVal val="visible"/>
                                      </p:to>
                                    </p:set>
                                    <p:animEffect filter="fade" transition="in">
                                      <p:cBhvr>
                                        <p:cTn dur="500"/>
                                        <p:tgtEl>
                                          <p:spTgt spid="1705"/>
                                        </p:tgtEl>
                                      </p:cBhvr>
                                    </p:animEffect>
                                  </p:childTnLst>
                                </p:cTn>
                              </p:par>
                              <p:par>
                                <p:cTn fill="hold" nodeType="withEffect" presetClass="entr" presetID="10" presetSubtype="0">
                                  <p:stCondLst>
                                    <p:cond delay="0"/>
                                  </p:stCondLst>
                                  <p:childTnLst>
                                    <p:set>
                                      <p:cBhvr>
                                        <p:cTn dur="1" fill="hold">
                                          <p:stCondLst>
                                            <p:cond delay="0"/>
                                          </p:stCondLst>
                                        </p:cTn>
                                        <p:tgtEl>
                                          <p:spTgt spid="1706"/>
                                        </p:tgtEl>
                                        <p:attrNameLst>
                                          <p:attrName>style.visibility</p:attrName>
                                        </p:attrNameLst>
                                      </p:cBhvr>
                                      <p:to>
                                        <p:strVal val="visible"/>
                                      </p:to>
                                    </p:set>
                                    <p:animEffect filter="fade" transition="in">
                                      <p:cBhvr>
                                        <p:cTn dur="500"/>
                                        <p:tgtEl>
                                          <p:spTgt spid="1706"/>
                                        </p:tgtEl>
                                      </p:cBhvr>
                                    </p:animEffect>
                                  </p:childTnLst>
                                </p:cTn>
                              </p:par>
                              <p:par>
                                <p:cTn fill="hold" nodeType="withEffect" presetClass="entr" presetID="10" presetSubtype="0">
                                  <p:stCondLst>
                                    <p:cond delay="0"/>
                                  </p:stCondLst>
                                  <p:childTnLst>
                                    <p:set>
                                      <p:cBhvr>
                                        <p:cTn dur="1" fill="hold">
                                          <p:stCondLst>
                                            <p:cond delay="0"/>
                                          </p:stCondLst>
                                        </p:cTn>
                                        <p:tgtEl>
                                          <p:spTgt spid="1707"/>
                                        </p:tgtEl>
                                        <p:attrNameLst>
                                          <p:attrName>style.visibility</p:attrName>
                                        </p:attrNameLst>
                                      </p:cBhvr>
                                      <p:to>
                                        <p:strVal val="visible"/>
                                      </p:to>
                                    </p:set>
                                    <p:animEffect filter="fade" transition="in">
                                      <p:cBhvr>
                                        <p:cTn dur="500"/>
                                        <p:tgtEl>
                                          <p:spTgt spid="1707"/>
                                        </p:tgtEl>
                                      </p:cBhvr>
                                    </p:animEffect>
                                  </p:childTnLst>
                                </p:cTn>
                              </p:par>
                              <p:par>
                                <p:cTn fill="hold" nodeType="withEffect" presetClass="entr" presetID="10" presetSubtype="0">
                                  <p:stCondLst>
                                    <p:cond delay="0"/>
                                  </p:stCondLst>
                                  <p:childTnLst>
                                    <p:set>
                                      <p:cBhvr>
                                        <p:cTn dur="1" fill="hold">
                                          <p:stCondLst>
                                            <p:cond delay="0"/>
                                          </p:stCondLst>
                                        </p:cTn>
                                        <p:tgtEl>
                                          <p:spTgt spid="1709"/>
                                        </p:tgtEl>
                                        <p:attrNameLst>
                                          <p:attrName>style.visibility</p:attrName>
                                        </p:attrNameLst>
                                      </p:cBhvr>
                                      <p:to>
                                        <p:strVal val="visible"/>
                                      </p:to>
                                    </p:set>
                                    <p:animEffect filter="fade" transition="in">
                                      <p:cBhvr>
                                        <p:cTn dur="500"/>
                                        <p:tgtEl>
                                          <p:spTgt spid="17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8"/>
          <p:cNvSpPr txBox="1"/>
          <p:nvPr>
            <p:ph type="title"/>
          </p:nvPr>
        </p:nvSpPr>
        <p:spPr>
          <a:xfrm>
            <a:off x="503237" y="554037"/>
            <a:ext cx="8855075" cy="777875"/>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2400"/>
              <a:buNone/>
            </a:pPr>
            <a:r>
              <a:rPr b="1" i="0" lang="en-US" sz="2400" u="none">
                <a:solidFill>
                  <a:srgbClr val="002060"/>
                </a:solidFill>
                <a:latin typeface="Arial"/>
                <a:ea typeface="Arial"/>
                <a:cs typeface="Arial"/>
                <a:sym typeface="Arial"/>
              </a:rPr>
              <a:t>Production process and technological process:</a:t>
            </a:r>
            <a:br>
              <a:rPr b="1" i="0" lang="en-US" sz="2400" u="none">
                <a:solidFill>
                  <a:srgbClr val="002060"/>
                </a:solidFill>
                <a:latin typeface="Arial"/>
                <a:ea typeface="Arial"/>
                <a:cs typeface="Arial"/>
                <a:sym typeface="Arial"/>
              </a:rPr>
            </a:br>
            <a:r>
              <a:rPr b="1" i="0" lang="en-US" sz="2400" u="none">
                <a:solidFill>
                  <a:srgbClr val="002060"/>
                </a:solidFill>
                <a:latin typeface="Arial"/>
                <a:ea typeface="Arial"/>
                <a:cs typeface="Arial"/>
                <a:sym typeface="Arial"/>
              </a:rPr>
              <a:t>Examples of Technological Operations</a:t>
            </a:r>
            <a:endParaRPr/>
          </a:p>
        </p:txBody>
      </p:sp>
      <p:pic>
        <p:nvPicPr>
          <p:cNvPr id="528" name="Google Shape;528;p8"/>
          <p:cNvPicPr preferRelativeResize="0"/>
          <p:nvPr/>
        </p:nvPicPr>
        <p:blipFill rotWithShape="1">
          <a:blip r:embed="rId3">
            <a:alphaModFix/>
          </a:blip>
          <a:srcRect b="0" l="0" r="0" t="0"/>
          <a:stretch/>
        </p:blipFill>
        <p:spPr>
          <a:xfrm>
            <a:off x="492125" y="1476375"/>
            <a:ext cx="2460625" cy="1760537"/>
          </a:xfrm>
          <a:prstGeom prst="rect">
            <a:avLst/>
          </a:prstGeom>
          <a:noFill/>
          <a:ln>
            <a:noFill/>
          </a:ln>
        </p:spPr>
      </p:pic>
      <p:pic>
        <p:nvPicPr>
          <p:cNvPr id="529" name="Google Shape;529;p8"/>
          <p:cNvPicPr preferRelativeResize="0"/>
          <p:nvPr/>
        </p:nvPicPr>
        <p:blipFill rotWithShape="1">
          <a:blip r:embed="rId4">
            <a:alphaModFix/>
          </a:blip>
          <a:srcRect b="0" l="0" r="0" t="0"/>
          <a:stretch/>
        </p:blipFill>
        <p:spPr>
          <a:xfrm>
            <a:off x="2370137" y="2593975"/>
            <a:ext cx="2406650" cy="1760537"/>
          </a:xfrm>
          <a:prstGeom prst="rect">
            <a:avLst/>
          </a:prstGeom>
          <a:noFill/>
          <a:ln>
            <a:noFill/>
          </a:ln>
        </p:spPr>
      </p:pic>
      <p:pic>
        <p:nvPicPr>
          <p:cNvPr id="530" name="Google Shape;530;p8"/>
          <p:cNvPicPr preferRelativeResize="0"/>
          <p:nvPr/>
        </p:nvPicPr>
        <p:blipFill rotWithShape="1">
          <a:blip r:embed="rId5">
            <a:alphaModFix/>
          </a:blip>
          <a:srcRect b="0" l="0" r="0" t="0"/>
          <a:stretch/>
        </p:blipFill>
        <p:spPr>
          <a:xfrm>
            <a:off x="4860925" y="1443037"/>
            <a:ext cx="2128837" cy="1760537"/>
          </a:xfrm>
          <a:prstGeom prst="rect">
            <a:avLst/>
          </a:prstGeom>
          <a:noFill/>
          <a:ln>
            <a:noFill/>
          </a:ln>
        </p:spPr>
      </p:pic>
      <p:pic>
        <p:nvPicPr>
          <p:cNvPr id="531" name="Google Shape;531;p8"/>
          <p:cNvPicPr preferRelativeResize="0"/>
          <p:nvPr/>
        </p:nvPicPr>
        <p:blipFill rotWithShape="1">
          <a:blip r:embed="rId6">
            <a:alphaModFix/>
          </a:blip>
          <a:srcRect b="0" l="0" r="0" t="0"/>
          <a:stretch/>
        </p:blipFill>
        <p:spPr>
          <a:xfrm>
            <a:off x="7056437" y="1443037"/>
            <a:ext cx="2344737" cy="1760537"/>
          </a:xfrm>
          <a:prstGeom prst="rect">
            <a:avLst/>
          </a:prstGeom>
          <a:noFill/>
          <a:ln>
            <a:noFill/>
          </a:ln>
        </p:spPr>
      </p:pic>
      <p:pic>
        <p:nvPicPr>
          <p:cNvPr id="532" name="Google Shape;532;p8"/>
          <p:cNvPicPr preferRelativeResize="0"/>
          <p:nvPr/>
        </p:nvPicPr>
        <p:blipFill rotWithShape="1">
          <a:blip r:embed="rId7">
            <a:alphaModFix/>
          </a:blip>
          <a:srcRect b="12535" l="0" r="0" t="0"/>
          <a:stretch/>
        </p:blipFill>
        <p:spPr>
          <a:xfrm>
            <a:off x="503237" y="4500562"/>
            <a:ext cx="2808287" cy="1762125"/>
          </a:xfrm>
          <a:prstGeom prst="rect">
            <a:avLst/>
          </a:prstGeom>
          <a:noFill/>
          <a:ln>
            <a:noFill/>
          </a:ln>
        </p:spPr>
      </p:pic>
      <p:pic>
        <p:nvPicPr>
          <p:cNvPr id="533" name="Google Shape;533;p8"/>
          <p:cNvPicPr preferRelativeResize="0"/>
          <p:nvPr/>
        </p:nvPicPr>
        <p:blipFill rotWithShape="1">
          <a:blip r:embed="rId8">
            <a:alphaModFix/>
          </a:blip>
          <a:srcRect b="19156" l="10008" r="13348" t="13298"/>
          <a:stretch/>
        </p:blipFill>
        <p:spPr>
          <a:xfrm>
            <a:off x="3716337" y="4503737"/>
            <a:ext cx="2636837" cy="1760537"/>
          </a:xfrm>
          <a:prstGeom prst="rect">
            <a:avLst/>
          </a:prstGeom>
          <a:noFill/>
          <a:ln>
            <a:noFill/>
          </a:ln>
        </p:spPr>
      </p:pic>
      <p:pic>
        <p:nvPicPr>
          <p:cNvPr id="534" name="Google Shape;534;p8"/>
          <p:cNvPicPr preferRelativeResize="0"/>
          <p:nvPr/>
        </p:nvPicPr>
        <p:blipFill rotWithShape="1">
          <a:blip r:embed="rId9">
            <a:alphaModFix/>
          </a:blip>
          <a:srcRect b="0" l="0" r="0" t="0"/>
          <a:stretch/>
        </p:blipFill>
        <p:spPr>
          <a:xfrm>
            <a:off x="6696075" y="4500562"/>
            <a:ext cx="2447925" cy="1757362"/>
          </a:xfrm>
          <a:prstGeom prst="rect">
            <a:avLst/>
          </a:prstGeom>
          <a:noFill/>
          <a:ln>
            <a:noFill/>
          </a:ln>
        </p:spPr>
      </p:pic>
      <p:sp>
        <p:nvSpPr>
          <p:cNvPr id="535" name="Google Shape;535;p8"/>
          <p:cNvSpPr txBox="1"/>
          <p:nvPr/>
        </p:nvSpPr>
        <p:spPr>
          <a:xfrm>
            <a:off x="477837" y="2887662"/>
            <a:ext cx="890587" cy="349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turning</a:t>
            </a:r>
            <a:endParaRPr/>
          </a:p>
        </p:txBody>
      </p:sp>
      <p:sp>
        <p:nvSpPr>
          <p:cNvPr id="536" name="Google Shape;536;p8"/>
          <p:cNvSpPr txBox="1"/>
          <p:nvPr/>
        </p:nvSpPr>
        <p:spPr>
          <a:xfrm>
            <a:off x="2227262" y="4518025"/>
            <a:ext cx="1146175" cy="349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locksmith</a:t>
            </a:r>
            <a:endParaRPr/>
          </a:p>
        </p:txBody>
      </p:sp>
      <p:cxnSp>
        <p:nvCxnSpPr>
          <p:cNvPr id="537" name="Google Shape;537;p8"/>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538" name="Google Shape;538;p8"/>
          <p:cNvSpPr txBox="1"/>
          <p:nvPr/>
        </p:nvSpPr>
        <p:spPr>
          <a:xfrm>
            <a:off x="4830762" y="2889250"/>
            <a:ext cx="838200" cy="349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milling</a:t>
            </a:r>
            <a:endParaRPr/>
          </a:p>
        </p:txBody>
      </p:sp>
      <p:sp>
        <p:nvSpPr>
          <p:cNvPr id="539" name="Google Shape;539;p8"/>
          <p:cNvSpPr txBox="1"/>
          <p:nvPr/>
        </p:nvSpPr>
        <p:spPr>
          <a:xfrm>
            <a:off x="7086600" y="2871787"/>
            <a:ext cx="1006475" cy="350837"/>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grinding</a:t>
            </a:r>
            <a:endParaRPr/>
          </a:p>
        </p:txBody>
      </p:sp>
      <p:sp>
        <p:nvSpPr>
          <p:cNvPr id="540" name="Google Shape;540;p8"/>
          <p:cNvSpPr txBox="1"/>
          <p:nvPr/>
        </p:nvSpPr>
        <p:spPr>
          <a:xfrm>
            <a:off x="3751262" y="4518025"/>
            <a:ext cx="850900" cy="349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drilling</a:t>
            </a:r>
            <a:endParaRPr/>
          </a:p>
        </p:txBody>
      </p:sp>
      <p:sp>
        <p:nvSpPr>
          <p:cNvPr id="541" name="Google Shape;541;p8"/>
          <p:cNvSpPr txBox="1"/>
          <p:nvPr/>
        </p:nvSpPr>
        <p:spPr>
          <a:xfrm>
            <a:off x="6696075" y="4518025"/>
            <a:ext cx="1671637" cy="350837"/>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heat treatment</a:t>
            </a:r>
            <a:endParaRPr/>
          </a:p>
        </p:txBody>
      </p:sp>
      <p:cxnSp>
        <p:nvCxnSpPr>
          <p:cNvPr id="542" name="Google Shape;542;p8"/>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543" name="Google Shape;543;p8"/>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 </a:t>
            </a:r>
            <a:endParaRPr/>
          </a:p>
        </p:txBody>
      </p:sp>
      <p:sp>
        <p:nvSpPr>
          <p:cNvPr id="544" name="Google Shape;544;p8"/>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8/80</a:t>
            </a:r>
            <a:endParaRPr/>
          </a:p>
        </p:txBody>
      </p:sp>
      <p:sp>
        <p:nvSpPr>
          <p:cNvPr id="545" name="Google Shape;545;p8"/>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500"/>
                                        <p:tgtEl>
                                          <p:spTgt spid="528"/>
                                        </p:tgtEl>
                                      </p:cBhvr>
                                    </p:animEffect>
                                  </p:childTnLst>
                                </p:cTn>
                              </p:par>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500"/>
                                        <p:tgtEl>
                                          <p:spTgt spid="538"/>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500"/>
                                        <p:tgtEl>
                                          <p:spTgt spid="539"/>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par>
                                <p:cTn fill="hold" nodeType="with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pic>
        <p:nvPicPr>
          <p:cNvPr id="1721" name="Google Shape;1721;p80"/>
          <p:cNvPicPr preferRelativeResize="0"/>
          <p:nvPr/>
        </p:nvPicPr>
        <p:blipFill rotWithShape="1">
          <a:blip r:embed="rId3">
            <a:alphaModFix/>
          </a:blip>
          <a:srcRect b="57620" l="27856" r="16426" t="27140"/>
          <a:stretch/>
        </p:blipFill>
        <p:spPr>
          <a:xfrm>
            <a:off x="503237" y="611187"/>
            <a:ext cx="8893175" cy="1368425"/>
          </a:xfrm>
          <a:prstGeom prst="rect">
            <a:avLst/>
          </a:prstGeom>
          <a:noFill/>
          <a:ln>
            <a:noFill/>
          </a:ln>
        </p:spPr>
      </p:pic>
      <p:pic>
        <p:nvPicPr>
          <p:cNvPr id="1722" name="Google Shape;1722;p80"/>
          <p:cNvPicPr preferRelativeResize="0"/>
          <p:nvPr/>
        </p:nvPicPr>
        <p:blipFill rotWithShape="1">
          <a:blip r:embed="rId3">
            <a:alphaModFix/>
          </a:blip>
          <a:srcRect b="16981" l="27856" r="16426" t="62312"/>
          <a:stretch/>
        </p:blipFill>
        <p:spPr>
          <a:xfrm>
            <a:off x="473075" y="5292725"/>
            <a:ext cx="9031287" cy="1727200"/>
          </a:xfrm>
          <a:prstGeom prst="rect">
            <a:avLst/>
          </a:prstGeom>
          <a:noFill/>
          <a:ln>
            <a:noFill/>
          </a:ln>
        </p:spPr>
      </p:pic>
      <p:sp>
        <p:nvSpPr>
          <p:cNvPr id="1723" name="Google Shape;1723;p80"/>
          <p:cNvSpPr txBox="1"/>
          <p:nvPr/>
        </p:nvSpPr>
        <p:spPr>
          <a:xfrm>
            <a:off x="473075" y="3419475"/>
            <a:ext cx="9031287" cy="923925"/>
          </a:xfrm>
          <a:prstGeom prst="rect">
            <a:avLst/>
          </a:prstGeom>
          <a:solidFill>
            <a:srgbClr val="FF996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Comparison of conventional and modern CNC technologies:</a:t>
            </a:r>
            <a:endParaRPr/>
          </a:p>
          <a:p>
            <a:pPr indent="0" lvl="0" marL="0" marR="0" rtl="0" algn="ctr">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complex, hybrid, laser, additive</a:t>
            </a:r>
            <a:endParaRPr/>
          </a:p>
          <a:p>
            <a:pPr indent="0" lvl="0" marL="0" marR="0" rtl="0" algn="ctr">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and other perspectives of research processes</a:t>
            </a:r>
            <a:endParaRPr/>
          </a:p>
        </p:txBody>
      </p:sp>
      <p:sp>
        <p:nvSpPr>
          <p:cNvPr id="1724" name="Google Shape;1724;p80"/>
          <p:cNvSpPr txBox="1"/>
          <p:nvPr/>
        </p:nvSpPr>
        <p:spPr>
          <a:xfrm>
            <a:off x="719137" y="4859337"/>
            <a:ext cx="8639175" cy="3079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1" i="0" lang="en-US" sz="1400" u="none">
                <a:solidFill>
                  <a:schemeClr val="dk1"/>
                </a:solidFill>
                <a:latin typeface="Arial"/>
                <a:ea typeface="Arial"/>
                <a:cs typeface="Arial"/>
                <a:sym typeface="Arial"/>
              </a:rPr>
              <a:t>Barbara Ciecińska, Przemysław Podulka					Rzeszow University of Technology</a:t>
            </a:r>
            <a:endParaRPr/>
          </a:p>
        </p:txBody>
      </p:sp>
      <p:sp>
        <p:nvSpPr>
          <p:cNvPr id="1725" name="Google Shape;1725;p80"/>
          <p:cNvSpPr txBox="1"/>
          <p:nvPr/>
        </p:nvSpPr>
        <p:spPr>
          <a:xfrm>
            <a:off x="503237" y="1979612"/>
            <a:ext cx="8855075" cy="1800225"/>
          </a:xfrm>
          <a:prstGeom prst="rect">
            <a:avLst/>
          </a:prstGeom>
          <a:noFill/>
          <a:ln>
            <a:noFill/>
          </a:ln>
        </p:spPr>
        <p:txBody>
          <a:bodyPr anchorCtr="0" anchor="t" bIns="45700" lIns="91425" spcFirstLastPara="1" rIns="91425" wrap="square" tIns="45700">
            <a:noAutofit/>
          </a:bodyPr>
          <a:lstStyle/>
          <a:p>
            <a:pPr indent="0" lvl="0" marL="0" marR="0" rtl="0" algn="ctr">
              <a:lnSpc>
                <a:spcPct val="93000"/>
              </a:lnSpc>
              <a:spcBef>
                <a:spcPts val="0"/>
              </a:spcBef>
              <a:spcAft>
                <a:spcPts val="0"/>
              </a:spcAft>
              <a:buClr>
                <a:schemeClr val="dk1"/>
              </a:buClr>
              <a:buSzPts val="3600"/>
              <a:buFont typeface="Arial"/>
              <a:buNone/>
            </a:pPr>
            <a:r>
              <a:t/>
            </a:r>
            <a:endParaRPr b="1" i="0" sz="3600" u="none">
              <a:solidFill>
                <a:srgbClr val="002060"/>
              </a:solidFill>
              <a:latin typeface="Arial"/>
              <a:ea typeface="Arial"/>
              <a:cs typeface="Arial"/>
              <a:sym typeface="Arial"/>
            </a:endParaRPr>
          </a:p>
          <a:p>
            <a:pPr indent="0" lvl="0" marL="0" marR="0" rtl="0" algn="ctr">
              <a:lnSpc>
                <a:spcPct val="93000"/>
              </a:lnSpc>
              <a:spcBef>
                <a:spcPts val="0"/>
              </a:spcBef>
              <a:spcAft>
                <a:spcPts val="0"/>
              </a:spcAft>
              <a:buClr>
                <a:srgbClr val="002060"/>
              </a:buClr>
              <a:buSzPts val="3600"/>
              <a:buFont typeface="Arial"/>
              <a:buNone/>
            </a:pPr>
            <a:r>
              <a:rPr b="1" i="0" lang="en-US" sz="3600" u="none">
                <a:solidFill>
                  <a:srgbClr val="002060"/>
                </a:solidFill>
                <a:latin typeface="Arial"/>
                <a:ea typeface="Arial"/>
                <a:cs typeface="Arial"/>
                <a:sym typeface="Arial"/>
              </a:rPr>
              <a:t>THANK YOU FOR YOUR ATTENTION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25"/>
                                        </p:tgtEl>
                                        <p:attrNameLst>
                                          <p:attrName>style.visibility</p:attrName>
                                        </p:attrNameLst>
                                      </p:cBhvr>
                                      <p:to>
                                        <p:strVal val="visible"/>
                                      </p:to>
                                    </p:set>
                                    <p:animEffect filter="fade" transition="in">
                                      <p:cBhvr>
                                        <p:cTn dur="500"/>
                                        <p:tgtEl>
                                          <p:spTgt spid="17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id="550" name="Google Shape;550;p9"/>
          <p:cNvPicPr preferRelativeResize="0"/>
          <p:nvPr/>
        </p:nvPicPr>
        <p:blipFill rotWithShape="1">
          <a:blip r:embed="rId3">
            <a:alphaModFix/>
          </a:blip>
          <a:srcRect b="0" l="0" r="0" t="0"/>
          <a:stretch/>
        </p:blipFill>
        <p:spPr>
          <a:xfrm>
            <a:off x="549275" y="2828925"/>
            <a:ext cx="2906712" cy="1958975"/>
          </a:xfrm>
          <a:prstGeom prst="rect">
            <a:avLst/>
          </a:prstGeom>
          <a:noFill/>
          <a:ln>
            <a:noFill/>
          </a:ln>
        </p:spPr>
      </p:pic>
      <p:pic>
        <p:nvPicPr>
          <p:cNvPr id="551" name="Google Shape;551;p9"/>
          <p:cNvPicPr preferRelativeResize="0"/>
          <p:nvPr/>
        </p:nvPicPr>
        <p:blipFill rotWithShape="1">
          <a:blip r:embed="rId4">
            <a:alphaModFix/>
          </a:blip>
          <a:srcRect b="0" l="0" r="0" t="0"/>
          <a:stretch/>
        </p:blipFill>
        <p:spPr>
          <a:xfrm>
            <a:off x="3438525" y="4354512"/>
            <a:ext cx="3095625" cy="2089150"/>
          </a:xfrm>
          <a:prstGeom prst="rect">
            <a:avLst/>
          </a:prstGeom>
          <a:noFill/>
          <a:ln>
            <a:noFill/>
          </a:ln>
        </p:spPr>
      </p:pic>
      <p:pic>
        <p:nvPicPr>
          <p:cNvPr id="552" name="Google Shape;552;p9"/>
          <p:cNvPicPr preferRelativeResize="0"/>
          <p:nvPr/>
        </p:nvPicPr>
        <p:blipFill rotWithShape="1">
          <a:blip r:embed="rId5">
            <a:alphaModFix/>
          </a:blip>
          <a:srcRect b="0" l="0" r="0" t="0"/>
          <a:stretch/>
        </p:blipFill>
        <p:spPr>
          <a:xfrm>
            <a:off x="6516687" y="2771775"/>
            <a:ext cx="2832100" cy="2016125"/>
          </a:xfrm>
          <a:prstGeom prst="rect">
            <a:avLst/>
          </a:prstGeom>
          <a:noFill/>
          <a:ln>
            <a:noFill/>
          </a:ln>
        </p:spPr>
      </p:pic>
      <p:sp>
        <p:nvSpPr>
          <p:cNvPr id="553" name="Google Shape;553;p9"/>
          <p:cNvSpPr txBox="1"/>
          <p:nvPr/>
        </p:nvSpPr>
        <p:spPr>
          <a:xfrm>
            <a:off x="600075" y="4937125"/>
            <a:ext cx="2787650" cy="350837"/>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In the centers of the lathe</a:t>
            </a:r>
            <a:endParaRPr/>
          </a:p>
        </p:txBody>
      </p:sp>
      <p:sp>
        <p:nvSpPr>
          <p:cNvPr id="554" name="Google Shape;554;p9"/>
          <p:cNvSpPr txBox="1"/>
          <p:nvPr/>
        </p:nvSpPr>
        <p:spPr>
          <a:xfrm>
            <a:off x="4287837" y="3995737"/>
            <a:ext cx="1044575" cy="349250"/>
          </a:xfrm>
          <a:prstGeom prst="rect">
            <a:avLst/>
          </a:prstGeom>
          <a:noFill/>
          <a:ln>
            <a:noFill/>
          </a:ln>
        </p:spPr>
        <p:txBody>
          <a:bodyPr anchorCtr="0" anchor="t" bIns="45700" lIns="91425" spcFirstLastPara="1" rIns="91425" wrap="square" tIns="45700">
            <a:spAutoFit/>
          </a:bodyPr>
          <a:lstStyle/>
          <a:p>
            <a:pPr indent="0" lvl="0" marL="0" marR="0" rtl="0" algn="l">
              <a:lnSpc>
                <a:spcPct val="93000"/>
              </a:lnSpc>
              <a:spcBef>
                <a:spcPts val="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In a vice</a:t>
            </a:r>
            <a:endParaRPr/>
          </a:p>
        </p:txBody>
      </p:sp>
      <p:sp>
        <p:nvSpPr>
          <p:cNvPr id="555" name="Google Shape;555;p9"/>
          <p:cNvSpPr txBox="1"/>
          <p:nvPr/>
        </p:nvSpPr>
        <p:spPr>
          <a:xfrm>
            <a:off x="6816725" y="4808537"/>
            <a:ext cx="2249487" cy="349250"/>
          </a:xfrm>
          <a:prstGeom prst="rect">
            <a:avLst/>
          </a:prstGeom>
          <a:noFill/>
          <a:ln>
            <a:noFill/>
          </a:ln>
        </p:spPr>
        <p:txBody>
          <a:bodyPr anchorCtr="0" anchor="t" bIns="45700" lIns="91425" spcFirstLastPara="1" rIns="91425" wrap="square" tIns="45700">
            <a:spAutoFit/>
          </a:bodyPr>
          <a:lstStyle/>
          <a:p>
            <a:pPr indent="0" lvl="0" marL="0" marR="0" rtl="0" algn="ctr">
              <a:lnSpc>
                <a:spcPct val="93000"/>
              </a:lnSpc>
              <a:spcBef>
                <a:spcPts val="0"/>
              </a:spcBef>
              <a:spcAft>
                <a:spcPts val="0"/>
              </a:spcAft>
              <a:buClr>
                <a:srgbClr val="002060"/>
              </a:buClr>
              <a:buSzPts val="1800"/>
              <a:buFont typeface="Arial"/>
              <a:buNone/>
            </a:pPr>
            <a:r>
              <a:rPr b="0" i="0" lang="en-US" sz="1800" u="none" cap="none" strike="noStrike">
                <a:solidFill>
                  <a:srgbClr val="002060"/>
                </a:solidFill>
                <a:latin typeface="Arial"/>
                <a:ea typeface="Arial"/>
                <a:cs typeface="Arial"/>
                <a:sym typeface="Arial"/>
              </a:rPr>
              <a:t>In a three-jaw chuck</a:t>
            </a:r>
            <a:endParaRPr/>
          </a:p>
        </p:txBody>
      </p:sp>
      <p:cxnSp>
        <p:nvCxnSpPr>
          <p:cNvPr id="556" name="Google Shape;556;p9"/>
          <p:cNvCxnSpPr/>
          <p:nvPr/>
        </p:nvCxnSpPr>
        <p:spPr>
          <a:xfrm flipH="1" rot="10800000">
            <a:off x="576262" y="6507162"/>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557" name="Google Shape;557;p9"/>
          <p:cNvSpPr txBox="1"/>
          <p:nvPr/>
        </p:nvSpPr>
        <p:spPr>
          <a:xfrm>
            <a:off x="633412" y="6664325"/>
            <a:ext cx="1238250" cy="293687"/>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 </a:t>
            </a:r>
            <a:endParaRPr/>
          </a:p>
        </p:txBody>
      </p:sp>
      <p:sp>
        <p:nvSpPr>
          <p:cNvPr id="558" name="Google Shape;558;p9"/>
          <p:cNvSpPr txBox="1"/>
          <p:nvPr/>
        </p:nvSpPr>
        <p:spPr>
          <a:xfrm>
            <a:off x="8734425" y="6664325"/>
            <a:ext cx="623887" cy="254000"/>
          </a:xfrm>
          <a:prstGeom prst="rect">
            <a:avLst/>
          </a:prstGeom>
          <a:noFill/>
          <a:ln>
            <a:noFill/>
          </a:ln>
        </p:spPr>
        <p:txBody>
          <a:bodyPr anchorCtr="0" anchor="t" bIns="0" lIns="0" spcFirstLastPara="1" rIns="0" wrap="square" tIns="0">
            <a:noAutofit/>
          </a:bodyPr>
          <a:lstStyle/>
          <a:p>
            <a:pPr indent="0" lvl="0" marL="0" marR="0" rtl="0" algn="r">
              <a:lnSpc>
                <a:spcPct val="95000"/>
              </a:lnSpc>
              <a:spcBef>
                <a:spcPts val="0"/>
              </a:spcBef>
              <a:spcAft>
                <a:spcPts val="0"/>
              </a:spcAft>
              <a:buClr>
                <a:srgbClr val="002060"/>
              </a:buClr>
              <a:buSzPts val="1600"/>
              <a:buFont typeface="Times New Roman"/>
              <a:buNone/>
            </a:pPr>
            <a:r>
              <a:rPr b="1" i="0" lang="en-US" sz="1600" u="none" cap="none" strike="noStrike">
                <a:solidFill>
                  <a:srgbClr val="002060"/>
                </a:solidFill>
                <a:latin typeface="Times New Roman"/>
                <a:ea typeface="Times New Roman"/>
                <a:cs typeface="Times New Roman"/>
                <a:sym typeface="Times New Roman"/>
              </a:rPr>
              <a:t>9/80</a:t>
            </a:r>
            <a:endParaRPr/>
          </a:p>
        </p:txBody>
      </p:sp>
      <p:cxnSp>
        <p:nvCxnSpPr>
          <p:cNvPr id="559" name="Google Shape;559;p9"/>
          <p:cNvCxnSpPr/>
          <p:nvPr/>
        </p:nvCxnSpPr>
        <p:spPr>
          <a:xfrm flipH="1" rot="10800000">
            <a:off x="576262" y="1322387"/>
            <a:ext cx="8782050" cy="9525"/>
          </a:xfrm>
          <a:prstGeom prst="straightConnector1">
            <a:avLst/>
          </a:prstGeom>
          <a:noFill/>
          <a:ln cap="flat" cmpd="sng" w="25400">
            <a:solidFill>
              <a:srgbClr val="002060"/>
            </a:solidFill>
            <a:prstDash val="solid"/>
            <a:miter lim="800000"/>
            <a:headEnd len="med" w="med" type="none"/>
            <a:tailEnd len="med" w="med" type="none"/>
          </a:ln>
        </p:spPr>
      </p:cxnSp>
      <p:sp>
        <p:nvSpPr>
          <p:cNvPr id="560" name="Google Shape;560;p9"/>
          <p:cNvSpPr txBox="1"/>
          <p:nvPr>
            <p:ph type="title"/>
          </p:nvPr>
        </p:nvSpPr>
        <p:spPr>
          <a:xfrm>
            <a:off x="503237" y="554037"/>
            <a:ext cx="8855075" cy="777875"/>
          </a:xfrm>
          <a:prstGeom prst="rect">
            <a:avLst/>
          </a:prstGeom>
          <a:noFill/>
          <a:ln>
            <a:noFill/>
          </a:ln>
        </p:spPr>
        <p:txBody>
          <a:bodyPr anchorCtr="0" anchor="ctr" bIns="0" lIns="0" spcFirstLastPara="1" rIns="0" wrap="square" tIns="0">
            <a:noAutofit/>
          </a:bodyPr>
          <a:lstStyle/>
          <a:p>
            <a:pPr indent="0" lvl="0" marL="0" rtl="0" algn="ctr">
              <a:lnSpc>
                <a:spcPct val="93000"/>
              </a:lnSpc>
              <a:spcBef>
                <a:spcPts val="0"/>
              </a:spcBef>
              <a:spcAft>
                <a:spcPts val="0"/>
              </a:spcAft>
              <a:buSzPts val="2400"/>
              <a:buNone/>
            </a:pPr>
            <a:r>
              <a:rPr b="1" i="0" lang="en-US" sz="2400" u="none">
                <a:solidFill>
                  <a:srgbClr val="002060"/>
                </a:solidFill>
                <a:latin typeface="Arial"/>
                <a:ea typeface="Arial"/>
                <a:cs typeface="Arial"/>
                <a:sym typeface="Arial"/>
              </a:rPr>
              <a:t>Locating (Mounting)</a:t>
            </a:r>
            <a:endParaRPr/>
          </a:p>
        </p:txBody>
      </p:sp>
      <p:sp>
        <p:nvSpPr>
          <p:cNvPr id="561" name="Google Shape;561;p9"/>
          <p:cNvSpPr txBox="1"/>
          <p:nvPr/>
        </p:nvSpPr>
        <p:spPr>
          <a:xfrm>
            <a:off x="720725" y="1385887"/>
            <a:ext cx="8628062" cy="1341437"/>
          </a:xfrm>
          <a:prstGeom prst="rect">
            <a:avLst/>
          </a:prstGeom>
          <a:noFill/>
          <a:ln>
            <a:noFill/>
          </a:ln>
        </p:spPr>
        <p:txBody>
          <a:bodyPr anchorCtr="0" anchor="ctr" bIns="0" lIns="0" spcFirstLastPara="1" rIns="0" wrap="square" tIns="0">
            <a:noAutofit/>
          </a:bodyPr>
          <a:lstStyle/>
          <a:p>
            <a:pPr indent="0" lvl="0" marL="0" marR="0" rtl="0" algn="just">
              <a:lnSpc>
                <a:spcPct val="93000"/>
              </a:lnSpc>
              <a:spcBef>
                <a:spcPts val="0"/>
              </a:spcBef>
              <a:spcAft>
                <a:spcPts val="0"/>
              </a:spcAft>
              <a:buClr>
                <a:srgbClr val="002060"/>
              </a:buClr>
              <a:buSzPts val="2400"/>
              <a:buFont typeface="Arial"/>
              <a:buNone/>
            </a:pPr>
            <a:r>
              <a:rPr b="1" i="0" lang="en-US" sz="2400" u="none" cap="none" strike="noStrike">
                <a:solidFill>
                  <a:srgbClr val="002060"/>
                </a:solidFill>
                <a:latin typeface="Arial"/>
                <a:ea typeface="Arial"/>
                <a:cs typeface="Arial"/>
                <a:sym typeface="Arial"/>
              </a:rPr>
              <a:t>Locating (mounting) </a:t>
            </a:r>
            <a:r>
              <a:rPr b="0" i="0" lang="en-US" sz="2400" u="none" cap="none" strike="noStrike">
                <a:solidFill>
                  <a:srgbClr val="002060"/>
                </a:solidFill>
                <a:latin typeface="Arial"/>
                <a:ea typeface="Arial"/>
                <a:cs typeface="Arial"/>
                <a:sym typeface="Arial"/>
              </a:rPr>
              <a:t>– </a:t>
            </a:r>
            <a:r>
              <a:rPr b="0" i="0" lang="en-US" sz="2400" u="sng" cap="none" strike="noStrike">
                <a:solidFill>
                  <a:srgbClr val="002060"/>
                </a:solidFill>
                <a:latin typeface="Arial"/>
                <a:ea typeface="Arial"/>
                <a:cs typeface="Arial"/>
                <a:sym typeface="Arial"/>
              </a:rPr>
              <a:t>Part of an operation</a:t>
            </a:r>
            <a:r>
              <a:rPr b="0" i="0" lang="en-US" sz="2400" u="none" cap="none" strike="noStrike">
                <a:solidFill>
                  <a:srgbClr val="002060"/>
                </a:solidFill>
                <a:latin typeface="Arial"/>
                <a:ea typeface="Arial"/>
                <a:cs typeface="Arial"/>
                <a:sym typeface="Arial"/>
              </a:rPr>
              <a:t> performed with a </a:t>
            </a:r>
            <a:r>
              <a:rPr b="0" i="0" lang="en-US" sz="2400" u="sng" cap="none" strike="noStrike">
                <a:solidFill>
                  <a:srgbClr val="002060"/>
                </a:solidFill>
                <a:latin typeface="Arial"/>
                <a:ea typeface="Arial"/>
                <a:cs typeface="Arial"/>
                <a:sym typeface="Arial"/>
              </a:rPr>
              <a:t>single workpiece clamping</a:t>
            </a:r>
            <a:r>
              <a:rPr b="0" i="0" lang="en-US" sz="2400" u="none" cap="none" strike="noStrike">
                <a:solidFill>
                  <a:srgbClr val="002060"/>
                </a:solidFill>
                <a:latin typeface="Arial"/>
                <a:ea typeface="Arial"/>
                <a:cs typeface="Arial"/>
                <a:sym typeface="Arial"/>
              </a:rPr>
              <a:t>, when </a:t>
            </a:r>
            <a:r>
              <a:rPr b="0" i="0" lang="en-US" sz="2400" u="sng" cap="none" strike="noStrike">
                <a:solidFill>
                  <a:srgbClr val="002060"/>
                </a:solidFill>
                <a:latin typeface="Arial"/>
                <a:ea typeface="Arial"/>
                <a:cs typeface="Arial"/>
                <a:sym typeface="Arial"/>
              </a:rPr>
              <a:t>appropriately directed forces</a:t>
            </a:r>
            <a:r>
              <a:rPr b="0" i="0" lang="en-US" sz="2400" u="none" cap="none" strike="noStrike">
                <a:solidFill>
                  <a:srgbClr val="002060"/>
                </a:solidFill>
                <a:latin typeface="Arial"/>
                <a:ea typeface="Arial"/>
                <a:cs typeface="Arial"/>
                <a:sym typeface="Arial"/>
              </a:rPr>
              <a:t> are </a:t>
            </a:r>
            <a:r>
              <a:rPr b="0" i="0" lang="en-US" sz="2400" u="sng" cap="none" strike="noStrike">
                <a:solidFill>
                  <a:srgbClr val="002060"/>
                </a:solidFill>
                <a:latin typeface="Arial"/>
                <a:ea typeface="Arial"/>
                <a:cs typeface="Arial"/>
                <a:sym typeface="Arial"/>
              </a:rPr>
              <a:t>applied</a:t>
            </a:r>
            <a:r>
              <a:rPr b="0" i="0" lang="en-US" sz="2400" u="none" cap="none" strike="noStrike">
                <a:solidFill>
                  <a:srgbClr val="002060"/>
                </a:solidFill>
                <a:latin typeface="Arial"/>
                <a:ea typeface="Arial"/>
                <a:cs typeface="Arial"/>
                <a:sym typeface="Arial"/>
              </a:rPr>
              <a:t> to the </a:t>
            </a:r>
            <a:r>
              <a:rPr b="0" i="0" lang="en-US" sz="2400" u="sng" cap="none" strike="noStrike">
                <a:solidFill>
                  <a:srgbClr val="002060"/>
                </a:solidFill>
                <a:latin typeface="Arial"/>
                <a:ea typeface="Arial"/>
                <a:cs typeface="Arial"/>
                <a:sym typeface="Arial"/>
              </a:rPr>
              <a:t>workpiece</a:t>
            </a:r>
            <a:r>
              <a:rPr b="0" i="0" lang="en-US" sz="2400" u="none" cap="none" strike="noStrike">
                <a:solidFill>
                  <a:srgbClr val="002060"/>
                </a:solidFill>
                <a:latin typeface="Arial"/>
                <a:ea typeface="Arial"/>
                <a:cs typeface="Arial"/>
                <a:sym typeface="Arial"/>
              </a:rPr>
              <a:t> to </a:t>
            </a:r>
            <a:r>
              <a:rPr b="0" i="0" lang="en-US" sz="2400" u="sng" cap="none" strike="noStrike">
                <a:solidFill>
                  <a:srgbClr val="002060"/>
                </a:solidFill>
                <a:latin typeface="Arial"/>
                <a:ea typeface="Arial"/>
                <a:cs typeface="Arial"/>
                <a:sym typeface="Arial"/>
              </a:rPr>
              <a:t>fix it</a:t>
            </a:r>
            <a:r>
              <a:rPr b="0" i="0" lang="en-US" sz="2400" u="none" cap="none" strike="noStrike">
                <a:solidFill>
                  <a:srgbClr val="002060"/>
                </a:solidFill>
                <a:latin typeface="Arial"/>
                <a:ea typeface="Arial"/>
                <a:cs typeface="Arial"/>
                <a:sym typeface="Arial"/>
              </a:rPr>
              <a:t> </a:t>
            </a:r>
            <a:r>
              <a:rPr b="0" i="0" lang="en-US" sz="2400" u="sng" cap="none" strike="noStrike">
                <a:solidFill>
                  <a:srgbClr val="002060"/>
                </a:solidFill>
                <a:latin typeface="Arial"/>
                <a:ea typeface="Arial"/>
                <a:cs typeface="Arial"/>
                <a:sym typeface="Arial"/>
              </a:rPr>
              <a:t>during machining</a:t>
            </a:r>
            <a:r>
              <a:rPr b="0" i="0" lang="en-US" sz="2400" u="none" cap="none" strike="noStrike">
                <a:solidFill>
                  <a:srgbClr val="002060"/>
                </a:solidFill>
                <a:latin typeface="Arial"/>
                <a:ea typeface="Arial"/>
                <a:cs typeface="Arial"/>
                <a:sym typeface="Arial"/>
              </a:rPr>
              <a:t>.</a:t>
            </a:r>
            <a:endParaRPr/>
          </a:p>
        </p:txBody>
      </p:sp>
      <p:sp>
        <p:nvSpPr>
          <p:cNvPr id="562" name="Google Shape;562;p9"/>
          <p:cNvSpPr txBox="1"/>
          <p:nvPr/>
        </p:nvSpPr>
        <p:spPr>
          <a:xfrm>
            <a:off x="1800225" y="6588125"/>
            <a:ext cx="6934200" cy="369887"/>
          </a:xfrm>
          <a:prstGeom prst="rect">
            <a:avLst/>
          </a:prstGeom>
          <a:solidFill>
            <a:srgbClr val="00206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1800"/>
              <a:buFont typeface="Arial"/>
              <a:buNone/>
            </a:pPr>
            <a:r>
              <a:rPr b="1" i="0" lang="en-US" sz="1800" u="none" cap="none" strike="noStrike">
                <a:solidFill>
                  <a:schemeClr val="lt1"/>
                </a:solidFill>
                <a:latin typeface="Arial"/>
                <a:ea typeface="Arial"/>
                <a:cs typeface="Arial"/>
                <a:sym typeface="Arial"/>
              </a:rPr>
              <a:t>Comparison of conventional and modern CNC technologies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500"/>
                                        <p:tgtEl>
                                          <p:spTgt spid="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500"/>
                                        <p:tgtEl>
                                          <p:spTgt spid="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2013-12-16T08:56:15Z</dcterms:created>
  <dc:creator>user</dc:creator>
</cp:coreProperties>
</file>