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57" r:id="rId4"/>
    <p:sldId id="261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BCC45-C334-4153-81C1-5F15E1D94B06}" type="datetimeFigureOut">
              <a:rPr lang="pl-PL" smtClean="0"/>
              <a:t>25.05.2021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1BF0FE-48D9-45F1-8F21-C994E71829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4772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BF0FE-48D9-45F1-8F21-C994E7182929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6716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BF0FE-48D9-45F1-8F21-C994E7182929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4038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25.05.2021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25.05.2021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25.05.2021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25.05.2021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25.05.2021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25.05.2021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25.05.2021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25.05.2021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25.05.2021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25.05.2021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25.05.2021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25.05.2021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DIAGNOSTYKA UKŁADÓW MECHATRONICZNYCH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Kierunek: I ME DU</a:t>
            </a:r>
          </a:p>
          <a:p>
            <a:r>
              <a:rPr lang="pl-PL" dirty="0" smtClean="0"/>
              <a:t>Projekt 6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36204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Projekt 6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400" dirty="0" smtClean="0"/>
              <a:t>Dane pomiarowe do analizy </a:t>
            </a:r>
            <a:r>
              <a:rPr lang="pl-PL" sz="1400" dirty="0"/>
              <a:t>(gearbox_1900rpm_70load.mat i </a:t>
            </a:r>
            <a:r>
              <a:rPr lang="pl-PL" sz="1400" dirty="0" smtClean="0"/>
              <a:t>gearbox_1900rpm_0load.mat) pobrać ze strony kursu i wczytać do przestrzeni roboczej </a:t>
            </a:r>
            <a:r>
              <a:rPr lang="pl-PL" sz="1400" dirty="0" err="1" smtClean="0"/>
              <a:t>Matlaba</a:t>
            </a:r>
            <a:r>
              <a:rPr lang="pl-PL" sz="1400" dirty="0" smtClean="0"/>
              <a:t>.</a:t>
            </a:r>
          </a:p>
          <a:p>
            <a:pPr marL="0" indent="0" algn="just">
              <a:buNone/>
            </a:pPr>
            <a:endParaRPr lang="pl-PL" sz="1400" dirty="0"/>
          </a:p>
          <a:p>
            <a:pPr marL="0" indent="0" algn="just">
              <a:buNone/>
            </a:pPr>
            <a:r>
              <a:rPr lang="pl-PL" sz="1400" dirty="0" smtClean="0"/>
              <a:t>Koło zębate na wale wejściowym do przekładni ma 23 zęby.</a:t>
            </a:r>
          </a:p>
          <a:p>
            <a:pPr marL="0" indent="0" algn="just">
              <a:buNone/>
            </a:pPr>
            <a:r>
              <a:rPr lang="pl-PL" sz="1400" dirty="0" smtClean="0"/>
              <a:t>dane</a:t>
            </a:r>
            <a:r>
              <a:rPr lang="pl-PL" sz="1400" dirty="0"/>
              <a:t>: </a:t>
            </a:r>
            <a:r>
              <a:rPr lang="pl-PL" sz="1400" dirty="0" smtClean="0"/>
              <a:t>gearbox_1900rpm_70load.mat dotyczą przypadku działania układu z prędkością wału wejściowego 1900 </a:t>
            </a:r>
            <a:r>
              <a:rPr lang="pl-PL" sz="1400" dirty="0" err="1" smtClean="0"/>
              <a:t>obr</a:t>
            </a:r>
            <a:r>
              <a:rPr lang="pl-PL" sz="1400" dirty="0" smtClean="0"/>
              <a:t>/min i obciążeniem przekładni 70%.</a:t>
            </a:r>
          </a:p>
          <a:p>
            <a:pPr marL="0" indent="0" algn="just">
              <a:buNone/>
            </a:pPr>
            <a:r>
              <a:rPr lang="pl-PL" sz="1400" dirty="0"/>
              <a:t>dane: </a:t>
            </a:r>
            <a:r>
              <a:rPr lang="pl-PL" sz="1400" dirty="0" smtClean="0"/>
              <a:t>gearbox_1900rpm_0load.mat </a:t>
            </a:r>
            <a:r>
              <a:rPr lang="pl-PL" sz="1400" dirty="0"/>
              <a:t>dotyczą przypadku działania układu z prędkością wału wejściowego 1900 </a:t>
            </a:r>
            <a:r>
              <a:rPr lang="pl-PL" sz="1400" dirty="0" err="1"/>
              <a:t>obr</a:t>
            </a:r>
            <a:r>
              <a:rPr lang="pl-PL" sz="1400" dirty="0"/>
              <a:t>/min i obciążeniem przekładni </a:t>
            </a:r>
            <a:r>
              <a:rPr lang="pl-PL" sz="1400" dirty="0" smtClean="0"/>
              <a:t>0%.</a:t>
            </a:r>
            <a:endParaRPr lang="pl-PL" sz="1400" dirty="0"/>
          </a:p>
          <a:p>
            <a:pPr marL="0" indent="0" algn="just">
              <a:buNone/>
            </a:pPr>
            <a:endParaRPr lang="pl-PL" sz="1400" dirty="0" smtClean="0"/>
          </a:p>
          <a:p>
            <a:pPr marL="0" indent="0" algn="just">
              <a:buNone/>
            </a:pPr>
            <a:r>
              <a:rPr lang="pl-PL" sz="1400" dirty="0" smtClean="0"/>
              <a:t>Czas znajduje się </a:t>
            </a:r>
            <a:r>
              <a:rPr lang="pl-PL" sz="1400" dirty="0"/>
              <a:t>w </a:t>
            </a:r>
            <a:r>
              <a:rPr lang="pl-PL" sz="1400" dirty="0" smtClean="0"/>
              <a:t>pierwszej kolumnie </a:t>
            </a:r>
            <a:r>
              <a:rPr lang="pl-PL" sz="1400" dirty="0"/>
              <a:t>macierzy danych </a:t>
            </a:r>
            <a:r>
              <a:rPr lang="pl-PL" sz="1400" dirty="0" smtClean="0"/>
              <a:t>pomiarowych. Przyspieszenia wyskalowane w [g] znajdują się w </a:t>
            </a:r>
            <a:r>
              <a:rPr lang="pl-PL" sz="1400" dirty="0"/>
              <a:t>d</a:t>
            </a:r>
            <a:r>
              <a:rPr lang="pl-PL" sz="1400" dirty="0" smtClean="0"/>
              <a:t>rugiej kolumnie macierzy danych.</a:t>
            </a:r>
          </a:p>
          <a:p>
            <a:pPr marL="0" indent="0" algn="just">
              <a:buNone/>
            </a:pPr>
            <a:endParaRPr lang="pl-PL" sz="1400" dirty="0" smtClean="0"/>
          </a:p>
        </p:txBody>
      </p:sp>
    </p:spTree>
    <p:extLst>
      <p:ext uri="{BB962C8B-B14F-4D97-AF65-F5344CB8AC3E}">
        <p14:creationId xmlns:p14="http://schemas.microsoft.com/office/powerpoint/2010/main" val="212389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 </a:t>
            </a:r>
            <a:r>
              <a:rPr lang="pl-PL" dirty="0" smtClean="0"/>
              <a:t>6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Arial" pitchFamily="34" charset="0"/>
              <a:buAutoNum type="arabicPeriod"/>
            </a:pPr>
            <a:r>
              <a:rPr lang="pl-PL" sz="1400" dirty="0" smtClean="0"/>
              <a:t>Dla </a:t>
            </a:r>
            <a:r>
              <a:rPr lang="pl-PL" sz="1400" dirty="0"/>
              <a:t>danych pomiarowych pozyskanych na stanowisku laboratoryjnym </a:t>
            </a:r>
            <a:r>
              <a:rPr lang="pl-PL" sz="1400" dirty="0" smtClean="0"/>
              <a:t>przeprowadzić </a:t>
            </a:r>
            <a:r>
              <a:rPr lang="pl-PL" sz="1400" dirty="0"/>
              <a:t>analizę sygnału wykorzystując dowolnie znane operacje w dziedzinie czasu </a:t>
            </a:r>
            <a:r>
              <a:rPr lang="pl-PL" sz="1400" dirty="0" smtClean="0"/>
              <a:t>i/lub częstotliwości.</a:t>
            </a:r>
          </a:p>
          <a:p>
            <a:pPr algn="just">
              <a:buFont typeface="Arial" pitchFamily="34" charset="0"/>
              <a:buAutoNum type="arabicPeriod"/>
            </a:pPr>
            <a:r>
              <a:rPr lang="pl-PL" sz="1400" dirty="0" smtClean="0"/>
              <a:t>Przedstawić widmo rzędów.</a:t>
            </a:r>
            <a:endParaRPr lang="pl-PL" sz="1400" dirty="0"/>
          </a:p>
          <a:p>
            <a:pPr algn="just">
              <a:buAutoNum type="arabicPeriod"/>
            </a:pPr>
            <a:r>
              <a:rPr lang="pl-PL" sz="1400" dirty="0" smtClean="0"/>
              <a:t>Na uzyskane </a:t>
            </a:r>
            <a:r>
              <a:rPr lang="pl-PL" sz="1400" dirty="0"/>
              <a:t>widmo rzędów </a:t>
            </a:r>
            <a:r>
              <a:rPr lang="pl-PL" sz="1400" dirty="0" smtClean="0"/>
              <a:t>nanieść charakterystyczne częstotliwości związane z działaniem przekładni (patrz kolejny slajd).</a:t>
            </a:r>
          </a:p>
          <a:p>
            <a:pPr algn="just">
              <a:buAutoNum type="arabicPeriod"/>
            </a:pPr>
            <a:r>
              <a:rPr lang="pl-PL" sz="1400" dirty="0" smtClean="0"/>
              <a:t>Przetwarzanie sygnału doskonalić w celu wykrycia w widmie rzędów jak największej liczby charakterystycznych częstotliwości.</a:t>
            </a:r>
          </a:p>
        </p:txBody>
      </p:sp>
    </p:spTree>
    <p:extLst>
      <p:ext uri="{BB962C8B-B14F-4D97-AF65-F5344CB8AC3E}">
        <p14:creationId xmlns:p14="http://schemas.microsoft.com/office/powerpoint/2010/main" val="1497092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dirty="0"/>
              <a:t>Projekt </a:t>
            </a:r>
            <a:r>
              <a:rPr lang="pl-PL" dirty="0" smtClean="0"/>
              <a:t>6</a:t>
            </a:r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4450" y="2438400"/>
            <a:ext cx="65151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45952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164</Words>
  <Application>Microsoft Office PowerPoint</Application>
  <PresentationFormat>Pokaz na ekranie (4:3)</PresentationFormat>
  <Paragraphs>19</Paragraphs>
  <Slides>4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7" baseType="lpstr">
      <vt:lpstr>Arial</vt:lpstr>
      <vt:lpstr>Calibri</vt:lpstr>
      <vt:lpstr>Motyw pakietu Office</vt:lpstr>
      <vt:lpstr>DIAGNOSTYKA UKŁADÓW MECHATRONICZNYCH</vt:lpstr>
      <vt:lpstr>Projekt 6</vt:lpstr>
      <vt:lpstr>Projekt 6</vt:lpstr>
      <vt:lpstr>Projekt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DIAGNOSTYKA UKŁADÓW MECHATRONICZNYCH</dc:title>
  <cp:lastModifiedBy>Admin</cp:lastModifiedBy>
  <cp:revision>50</cp:revision>
  <dcterms:modified xsi:type="dcterms:W3CDTF">2021-05-25T10:14:27Z</dcterms:modified>
</cp:coreProperties>
</file>