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83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74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01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47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85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24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44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315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0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15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81C85-3814-4F8E-8358-06B748F5D0A3}" type="datetimeFigureOut">
              <a:rPr lang="pl-PL" smtClean="0"/>
              <a:t>2020-10-11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D9144-F63B-47C0-ABF5-3BA6C8F4D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63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Cel i zakres pracy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621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 pracy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51520" y="1340768"/>
            <a:ext cx="864096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/>
              <a:t>Projekt technologiczny stacji demineralizacji wody do celów energetycznych</a:t>
            </a:r>
          </a:p>
          <a:p>
            <a:endParaRPr lang="pl-PL" dirty="0"/>
          </a:p>
          <a:p>
            <a:r>
              <a:rPr lang="pl-PL" sz="3600" i="1" dirty="0" smtClean="0"/>
              <a:t>Cel pracy</a:t>
            </a:r>
            <a:r>
              <a:rPr lang="pl-PL" sz="3600" dirty="0" smtClean="0"/>
              <a:t>:</a:t>
            </a:r>
          </a:p>
          <a:p>
            <a:r>
              <a:rPr lang="pl-PL" sz="3600" dirty="0"/>
              <a:t>Przedmiotem niniejszego opracowania jest projekt technologiczny stacji</a:t>
            </a:r>
            <a:br>
              <a:rPr lang="pl-PL" sz="3600" dirty="0"/>
            </a:br>
            <a:r>
              <a:rPr lang="pl-PL" sz="3600" dirty="0"/>
              <a:t>demineralizacji wody, którego celem jest uzyskanie parametrów wody zgodnych</a:t>
            </a:r>
            <a:br>
              <a:rPr lang="pl-PL" sz="3600" dirty="0"/>
            </a:br>
            <a:r>
              <a:rPr lang="pl-PL" sz="3600" dirty="0"/>
              <a:t>z wytycznymi oraz wymaganiami jakości wody kotłowej.</a:t>
            </a:r>
            <a:r>
              <a:rPr lang="pl-PL" sz="3600" dirty="0" smtClean="0"/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8596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pracy zawiera: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część </a:t>
            </a:r>
            <a:r>
              <a:rPr lang="pl-PL" dirty="0"/>
              <a:t>teoretyczną obejmującą</a:t>
            </a:r>
            <a:r>
              <a:rPr lang="pl-PL" dirty="0" smtClean="0"/>
              <a:t>:</a:t>
            </a:r>
          </a:p>
          <a:p>
            <a:pPr>
              <a:buFontTx/>
              <a:buChar char="-"/>
            </a:pPr>
            <a:r>
              <a:rPr lang="pl-PL" dirty="0" smtClean="0"/>
              <a:t>przegląd </a:t>
            </a:r>
            <a:r>
              <a:rPr lang="pl-PL" dirty="0"/>
              <a:t>prawa z zakresu zagadnień dotyczących </a:t>
            </a:r>
            <a:r>
              <a:rPr lang="pl-PL" dirty="0" smtClean="0"/>
              <a:t>jakości wody przeznaczonej </a:t>
            </a:r>
            <a:r>
              <a:rPr lang="pl-PL" dirty="0"/>
              <a:t>na cele </a:t>
            </a:r>
            <a:r>
              <a:rPr lang="pl-PL" dirty="0" smtClean="0"/>
              <a:t>kotłowe</a:t>
            </a:r>
          </a:p>
          <a:p>
            <a:pPr>
              <a:buFontTx/>
              <a:buChar char="-"/>
            </a:pPr>
            <a:r>
              <a:rPr lang="pl-PL" dirty="0" smtClean="0"/>
              <a:t>charakterystykę procesów </a:t>
            </a:r>
            <a:r>
              <a:rPr lang="pl-PL" dirty="0"/>
              <a:t>jednostkowych uzdatniania </a:t>
            </a:r>
            <a:r>
              <a:rPr lang="pl-PL" dirty="0" smtClean="0"/>
              <a:t>wody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opis </a:t>
            </a:r>
            <a:r>
              <a:rPr lang="pl-PL" dirty="0"/>
              <a:t>technologii obiegów kotłowych</a:t>
            </a:r>
            <a:br>
              <a:rPr lang="pl-PL" dirty="0"/>
            </a:br>
            <a:endParaRPr lang="pl-PL" dirty="0"/>
          </a:p>
          <a:p>
            <a:r>
              <a:rPr lang="pl-PL" dirty="0" smtClean="0"/>
              <a:t>część </a:t>
            </a:r>
            <a:r>
              <a:rPr lang="pl-PL" dirty="0"/>
              <a:t>laboratoryjną:</a:t>
            </a:r>
            <a:br>
              <a:rPr lang="pl-PL" dirty="0"/>
            </a:br>
            <a:r>
              <a:rPr lang="pl-PL" dirty="0" smtClean="0"/>
              <a:t>- badania </a:t>
            </a:r>
            <a:r>
              <a:rPr lang="pl-PL" dirty="0"/>
              <a:t>laboratoryjne procesu demineralizacji wody</a:t>
            </a:r>
            <a:br>
              <a:rPr lang="pl-PL" dirty="0"/>
            </a:br>
            <a:endParaRPr lang="pl-PL" dirty="0"/>
          </a:p>
          <a:p>
            <a:r>
              <a:rPr lang="pl-PL" dirty="0" smtClean="0"/>
              <a:t>część </a:t>
            </a:r>
            <a:r>
              <a:rPr lang="pl-PL" dirty="0"/>
              <a:t>projektową:</a:t>
            </a:r>
            <a:br>
              <a:rPr lang="pl-PL" dirty="0"/>
            </a:br>
            <a:r>
              <a:rPr lang="pl-PL" dirty="0" smtClean="0"/>
              <a:t>- projekt </a:t>
            </a:r>
            <a:r>
              <a:rPr lang="pl-PL" dirty="0"/>
              <a:t>koncepcyjny stacji demineralizacji wody</a:t>
            </a:r>
            <a:br>
              <a:rPr lang="pl-PL" dirty="0"/>
            </a:br>
            <a:r>
              <a:rPr lang="pl-PL" dirty="0" smtClean="0"/>
              <a:t>- obliczenia </a:t>
            </a:r>
            <a:r>
              <a:rPr lang="pl-PL" dirty="0"/>
              <a:t>i dobór urządzeń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510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Temat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Ocena stabilności wody </a:t>
            </a:r>
            <a:r>
              <a:rPr lang="pl-PL" dirty="0" smtClean="0"/>
              <a:t>wodociągowej</a:t>
            </a:r>
          </a:p>
          <a:p>
            <a:endParaRPr lang="pl-PL" dirty="0"/>
          </a:p>
          <a:p>
            <a:r>
              <a:rPr lang="pl-PL" dirty="0" smtClean="0"/>
              <a:t>Cel:</a:t>
            </a:r>
          </a:p>
          <a:p>
            <a:pPr marL="0" indent="0">
              <a:buNone/>
            </a:pPr>
            <a:r>
              <a:rPr lang="pl-PL" dirty="0" smtClean="0"/>
              <a:t>Celem pracy jest ocena stabilności biologicznej i fizykochemicznej wody wodociągowej  w  mieście Rzeszowie.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060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612845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Zakres pracy obejmował część  teoretyczną i badawczą.</a:t>
            </a:r>
          </a:p>
          <a:p>
            <a:endParaRPr lang="pl-PL" sz="2400" dirty="0" smtClean="0"/>
          </a:p>
          <a:p>
            <a:r>
              <a:rPr lang="pl-PL" sz="2400" dirty="0" smtClean="0"/>
              <a:t>W części teoretycznej dokonano:</a:t>
            </a:r>
          </a:p>
          <a:p>
            <a:r>
              <a:rPr lang="pl-PL" sz="2400" dirty="0" smtClean="0"/>
              <a:t>	- przeglądu prawa w zakresie jakości wody przeznaczonej do 	spożycia</a:t>
            </a:r>
          </a:p>
          <a:p>
            <a:r>
              <a:rPr lang="pl-PL" sz="2400" dirty="0" smtClean="0"/>
              <a:t>	- omówiono czynniki wpływające na stabilność wody  	wodociągowej (fizykochemiczna i biologiczna)</a:t>
            </a:r>
          </a:p>
          <a:p>
            <a:endParaRPr lang="pl-PL" sz="2400" dirty="0" smtClean="0"/>
          </a:p>
          <a:p>
            <a:r>
              <a:rPr lang="pl-PL" sz="2400" dirty="0" smtClean="0"/>
              <a:t>W części badawczej:</a:t>
            </a:r>
          </a:p>
          <a:p>
            <a:r>
              <a:rPr lang="pl-PL" sz="2400" dirty="0" smtClean="0"/>
              <a:t>	- przeprowadzono ocenę parametrów fizykochemicznych  	wody uzdatnionej</a:t>
            </a:r>
          </a:p>
          <a:p>
            <a:r>
              <a:rPr lang="pl-PL" sz="2400" dirty="0" smtClean="0"/>
              <a:t>	- przeprowadzono obserwację zmian jakości wody podczas 	transportu do odbiorcy</a:t>
            </a:r>
          </a:p>
          <a:p>
            <a:r>
              <a:rPr lang="pl-PL" sz="2400" dirty="0" smtClean="0"/>
              <a:t>	- ceniono zmiany jakości wody wodociągowej w zależności od 	czasu retencji </a:t>
            </a:r>
          </a:p>
          <a:p>
            <a:r>
              <a:rPr lang="pl-PL" sz="2400" dirty="0" smtClean="0"/>
              <a:t>	- dokonano oceny stabilności wody wodociągowej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4755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89844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pl-PL" sz="2000" b="1" dirty="0" smtClean="0"/>
              <a:t>Przegląd prawa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b="1" dirty="0" smtClean="0"/>
              <a:t>1.1. Ustawa Prawo Wodne</a:t>
            </a:r>
          </a:p>
          <a:p>
            <a:pPr algn="just"/>
            <a:r>
              <a:rPr lang="pl-PL" sz="2400" dirty="0" smtClean="0"/>
              <a:t>Zgodnie z art. 1. Ustawa Prawo Wodne reguluje gospodarowanie wodami według zasady zrównoważonego rozwoju. Obejmuję kształtowanie i ochronę zasobów wodnych, korzystanie z wód oraz zarządzanie zasobami ludzkimi[19].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Art.10. Ustawy Prawo Wodne termin zarządzania zasobami wodnymi opisuje jako skoordynowanie działań mających na celu zaspokajanie potrzeb ludności i gospodarki oraz ochronę wód i środowiska związanego z tymi zasobami. Działania </a:t>
            </a:r>
            <a:r>
              <a:rPr lang="pl-PL" sz="2400" dirty="0" err="1" smtClean="0"/>
              <a:t>prowadzonew</a:t>
            </a:r>
            <a:r>
              <a:rPr lang="pl-PL" sz="2400" dirty="0" smtClean="0"/>
              <a:t> tym zakresie to m.in.: „zapewnienie wody na potrzeby przemysłu oraz tworzenie warunków dla energetycznego wykorzystania tych wód”[19</a:t>
            </a:r>
            <a:r>
              <a:rPr lang="pl-PL" sz="2000" dirty="0" smtClean="0"/>
              <a:t>]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1624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3040" y="260648"/>
            <a:ext cx="8389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1.2. Wymagania dotyczące wód w obiegach kotłowych (</a:t>
            </a:r>
            <a:r>
              <a:rPr lang="pl-PL" sz="2400" smtClean="0"/>
              <a:t>wodnoparowych)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PN-EN 12952-12 Kotły wodnorurkowe i urządzenia pomocnicze. Część 12: Wymagania dotyczące jakości wody zasilającej i wody kotłowej[13].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Polska Norma PN-EN 12952-12 jest bazowym dokumentem normatywnym regulującym jakość wody zasilającej oraz kotłowej. Jakość wody zasilającej kotły w obiegach wodno-parowych zależy od dwóch korelujących składowych: stopnia czystości kondensatu powrotnego oraz jakości wody dodatkowej stanowiącej uzupełnienie strat w obiegu. Wymagania i wytyczne parametrowe określone w normie przedstawiono w tabeli nr 1.1.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1608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028343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1.3. Dyrektywa VGB-R450 L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Dyrektywa VGB-R450 L jest kolejnym dokumentem stosowanym przy ocenie jakości wody zasilającej, wody kotłowej oraz pary w zakresie pracy obiegów wodnoparowych[3].</a:t>
            </a:r>
          </a:p>
          <a:p>
            <a:pPr algn="just"/>
            <a:r>
              <a:rPr lang="pl-PL" sz="2400" dirty="0" smtClean="0"/>
              <a:t>Zasadnicza różnica pomiędzy normą prawną PN-EN 12952-12, a Dyrektywą VGBR450 L polega na tym, że norma PN-EN 12952-12 przedstawia minimalne wymagania i wytyczne, które musi spełniać czynnik obiegowy w układzie wodno-parowym dla prawidłowej eksploatacji kotła. Dyrektywa VGB-R450 L natomiast zawiera wytyczne jakościowe dla wody obiegowej z uwzględnieniem ekonomicznych aspektów jej długofalowej eksploatacji.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1289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354</Words>
  <Application>Microsoft Office PowerPoint</Application>
  <PresentationFormat>Pokaz na ekranie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Cel i zakres pracy</vt:lpstr>
      <vt:lpstr>Temat pracy</vt:lpstr>
      <vt:lpstr>Zakres pracy zawiera:</vt:lpstr>
      <vt:lpstr>Temat pracy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priv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 i zakres pracy</dc:title>
  <dc:creator>Dorota Papciak</dc:creator>
  <cp:lastModifiedBy>Dorota Papciak</cp:lastModifiedBy>
  <cp:revision>5</cp:revision>
  <dcterms:created xsi:type="dcterms:W3CDTF">2020-10-11T13:22:55Z</dcterms:created>
  <dcterms:modified xsi:type="dcterms:W3CDTF">2020-10-11T13:57:11Z</dcterms:modified>
</cp:coreProperties>
</file>