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54" r:id="rId2"/>
  </p:sldMasterIdLst>
  <p:sldIdLst>
    <p:sldId id="284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3" r:id="rId13"/>
    <p:sldId id="272" r:id="rId14"/>
    <p:sldId id="271" r:id="rId15"/>
    <p:sldId id="270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9" r:id="rId26"/>
    <p:sldId id="258" r:id="rId27"/>
    <p:sldId id="257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0AD60-1144-49D5-AA41-134CE74CF412}" v="29" dt="2020-03-15T15:37:4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m.sypek@prz.edu.pl" TargetMode="External"/><Relationship Id="rId1" Type="http://schemas.openxmlformats.org/officeDocument/2006/relationships/hyperlink" Target="mailto:a.ursel@prz.edu.pl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m.sypek@prz.edu.pl" TargetMode="External"/><Relationship Id="rId1" Type="http://schemas.openxmlformats.org/officeDocument/2006/relationships/hyperlink" Target="mailto:a.ursel@prz.edu.p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FBB14-3761-425B-BD28-2654BDDB57E4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5E55984E-2FEC-4E27-98A9-0DAC5E4FF5A9}">
      <dgm:prSet/>
      <dgm:spPr/>
      <dgm:t>
        <a:bodyPr/>
        <a:lstStyle/>
        <a:p>
          <a:r>
            <a:rPr lang="pl-PL"/>
            <a:t>Mgr Agnieszka Ursel</a:t>
          </a:r>
          <a:endParaRPr lang="en-US"/>
        </a:p>
      </dgm:t>
    </dgm:pt>
    <dgm:pt modelId="{49C11757-4926-4ABE-A5C1-234E7ED84441}" type="parTrans" cxnId="{4FFBB372-4B77-4D74-9371-CA60C992C8A4}">
      <dgm:prSet/>
      <dgm:spPr/>
      <dgm:t>
        <a:bodyPr/>
        <a:lstStyle/>
        <a:p>
          <a:endParaRPr lang="en-US"/>
        </a:p>
      </dgm:t>
    </dgm:pt>
    <dgm:pt modelId="{D2D43B71-1BE0-44C4-85E5-842DAA0882E1}" type="sibTrans" cxnId="{4FFBB372-4B77-4D74-9371-CA60C992C8A4}">
      <dgm:prSet/>
      <dgm:spPr/>
      <dgm:t>
        <a:bodyPr/>
        <a:lstStyle/>
        <a:p>
          <a:endParaRPr lang="en-US"/>
        </a:p>
      </dgm:t>
    </dgm:pt>
    <dgm:pt modelId="{FAE87416-8EBC-4994-AA80-ACB5444C8254}">
      <dgm:prSet/>
      <dgm:spPr/>
      <dgm:t>
        <a:bodyPr/>
        <a:lstStyle/>
        <a:p>
          <a:r>
            <a:rPr lang="pl-PL"/>
            <a:t>Konsultacje :  środa 14 -15.30</a:t>
          </a:r>
          <a:endParaRPr lang="en-US"/>
        </a:p>
      </dgm:t>
    </dgm:pt>
    <dgm:pt modelId="{6FAD9AE9-9852-47B2-BE34-9825B10E6928}" type="parTrans" cxnId="{2FB5C6C6-6D56-4B29-9BDD-5C54DED72CA4}">
      <dgm:prSet/>
      <dgm:spPr/>
      <dgm:t>
        <a:bodyPr/>
        <a:lstStyle/>
        <a:p>
          <a:endParaRPr lang="en-US"/>
        </a:p>
      </dgm:t>
    </dgm:pt>
    <dgm:pt modelId="{1E66B2D0-30B0-4A46-BA91-6729E2E3F8BC}" type="sibTrans" cxnId="{2FB5C6C6-6D56-4B29-9BDD-5C54DED72CA4}">
      <dgm:prSet/>
      <dgm:spPr/>
      <dgm:t>
        <a:bodyPr/>
        <a:lstStyle/>
        <a:p>
          <a:endParaRPr lang="en-US"/>
        </a:p>
      </dgm:t>
    </dgm:pt>
    <dgm:pt modelId="{589B15B8-089E-4804-8FFE-80F4F010599A}">
      <dgm:prSet/>
      <dgm:spPr/>
      <dgm:t>
        <a:bodyPr/>
        <a:lstStyle/>
        <a:p>
          <a:r>
            <a:rPr lang="pl-PL"/>
            <a:t>BUDYNEK J</a:t>
          </a:r>
          <a:endParaRPr lang="en-US"/>
        </a:p>
      </dgm:t>
    </dgm:pt>
    <dgm:pt modelId="{93DDDF8D-EDD3-484C-9A46-C59F8AF303A5}" type="parTrans" cxnId="{6DEFA868-E0B0-4A8C-ABB5-03E881869990}">
      <dgm:prSet/>
      <dgm:spPr/>
      <dgm:t>
        <a:bodyPr/>
        <a:lstStyle/>
        <a:p>
          <a:endParaRPr lang="en-US"/>
        </a:p>
      </dgm:t>
    </dgm:pt>
    <dgm:pt modelId="{AA9BCB72-C93B-4C1C-8732-022E8F3A18E3}" type="sibTrans" cxnId="{6DEFA868-E0B0-4A8C-ABB5-03E881869990}">
      <dgm:prSet/>
      <dgm:spPr/>
      <dgm:t>
        <a:bodyPr/>
        <a:lstStyle/>
        <a:p>
          <a:endParaRPr lang="en-US"/>
        </a:p>
      </dgm:t>
    </dgm:pt>
    <dgm:pt modelId="{877E6233-BE04-4A37-8925-25705482A144}">
      <dgm:prSet/>
      <dgm:spPr/>
      <dgm:t>
        <a:bodyPr/>
        <a:lstStyle/>
        <a:p>
          <a:r>
            <a:rPr lang="pl-PL"/>
            <a:t>POKÓJ: 6 </a:t>
          </a:r>
          <a:endParaRPr lang="en-US"/>
        </a:p>
      </dgm:t>
    </dgm:pt>
    <dgm:pt modelId="{A6476666-7E4E-4B0F-89C3-37ECC14CB72A}" type="parTrans" cxnId="{068D3EE2-900D-4C61-8532-E04605F47F51}">
      <dgm:prSet/>
      <dgm:spPr/>
      <dgm:t>
        <a:bodyPr/>
        <a:lstStyle/>
        <a:p>
          <a:endParaRPr lang="en-US"/>
        </a:p>
      </dgm:t>
    </dgm:pt>
    <dgm:pt modelId="{FFCB30EC-5845-46FF-9031-9A7596AC227B}" type="sibTrans" cxnId="{068D3EE2-900D-4C61-8532-E04605F47F51}">
      <dgm:prSet/>
      <dgm:spPr/>
      <dgm:t>
        <a:bodyPr/>
        <a:lstStyle/>
        <a:p>
          <a:endParaRPr lang="en-US"/>
        </a:p>
      </dgm:t>
    </dgm:pt>
    <dgm:pt modelId="{08BB92E6-51A4-4813-9E54-62F9F6646E5C}">
      <dgm:prSet/>
      <dgm:spPr/>
      <dgm:t>
        <a:bodyPr/>
        <a:lstStyle/>
        <a:p>
          <a:r>
            <a:rPr lang="pl-PL"/>
            <a:t>Adres e-mail: </a:t>
          </a:r>
          <a:r>
            <a:rPr lang="pl-PL">
              <a:hlinkClick xmlns:r="http://schemas.openxmlformats.org/officeDocument/2006/relationships" r:id="rId1"/>
            </a:rPr>
            <a:t>a.ursel@prz.edu.pl</a:t>
          </a:r>
          <a:endParaRPr lang="en-US"/>
        </a:p>
      </dgm:t>
    </dgm:pt>
    <dgm:pt modelId="{9C62253A-2163-4CF9-9968-494A454C5E3F}" type="parTrans" cxnId="{06A73FAB-0874-4206-9E54-BED81E156617}">
      <dgm:prSet/>
      <dgm:spPr/>
      <dgm:t>
        <a:bodyPr/>
        <a:lstStyle/>
        <a:p>
          <a:endParaRPr lang="en-US"/>
        </a:p>
      </dgm:t>
    </dgm:pt>
    <dgm:pt modelId="{1D1BE7C7-12AA-41AB-B62F-6B4D6BAC9A07}" type="sibTrans" cxnId="{06A73FAB-0874-4206-9E54-BED81E156617}">
      <dgm:prSet/>
      <dgm:spPr/>
      <dgm:t>
        <a:bodyPr/>
        <a:lstStyle/>
        <a:p>
          <a:endParaRPr lang="en-US"/>
        </a:p>
      </dgm:t>
    </dgm:pt>
    <dgm:pt modelId="{50962B12-30D9-49D6-A2FC-61175D29655B}">
      <dgm:prSet/>
      <dgm:spPr/>
      <dgm:t>
        <a:bodyPr/>
        <a:lstStyle/>
        <a:p>
          <a:r>
            <a:rPr lang="pl-PL"/>
            <a:t>Mgr Magdalena Sypek Kleiba</a:t>
          </a:r>
          <a:endParaRPr lang="en-US"/>
        </a:p>
      </dgm:t>
    </dgm:pt>
    <dgm:pt modelId="{8CA2224D-B3BF-4245-9806-453C8EBA7E30}" type="parTrans" cxnId="{919A9D5E-2D8C-43B9-AB76-5876ADCAC796}">
      <dgm:prSet/>
      <dgm:spPr/>
      <dgm:t>
        <a:bodyPr/>
        <a:lstStyle/>
        <a:p>
          <a:endParaRPr lang="en-US"/>
        </a:p>
      </dgm:t>
    </dgm:pt>
    <dgm:pt modelId="{130C9C29-8CA1-4329-943B-FF50E3B510D4}" type="sibTrans" cxnId="{919A9D5E-2D8C-43B9-AB76-5876ADCAC796}">
      <dgm:prSet/>
      <dgm:spPr/>
      <dgm:t>
        <a:bodyPr/>
        <a:lstStyle/>
        <a:p>
          <a:endParaRPr lang="en-US"/>
        </a:p>
      </dgm:t>
    </dgm:pt>
    <dgm:pt modelId="{22E3FFF3-71E3-4FC1-9017-70ED24E2D904}">
      <dgm:prSet/>
      <dgm:spPr/>
      <dgm:t>
        <a:bodyPr/>
        <a:lstStyle/>
        <a:p>
          <a:r>
            <a:rPr lang="pl-PL"/>
            <a:t>Konsultacje: środa 14 -15.30</a:t>
          </a:r>
          <a:endParaRPr lang="en-US"/>
        </a:p>
      </dgm:t>
    </dgm:pt>
    <dgm:pt modelId="{A3589346-2997-40D8-BFF0-A53A7D0A3B59}" type="parTrans" cxnId="{B9DC6301-D0B2-450D-A087-9123BACBE350}">
      <dgm:prSet/>
      <dgm:spPr/>
      <dgm:t>
        <a:bodyPr/>
        <a:lstStyle/>
        <a:p>
          <a:endParaRPr lang="en-US"/>
        </a:p>
      </dgm:t>
    </dgm:pt>
    <dgm:pt modelId="{DA1967C4-A2E0-4B14-913B-53FB064E3FA0}" type="sibTrans" cxnId="{B9DC6301-D0B2-450D-A087-9123BACBE350}">
      <dgm:prSet/>
      <dgm:spPr/>
      <dgm:t>
        <a:bodyPr/>
        <a:lstStyle/>
        <a:p>
          <a:endParaRPr lang="en-US"/>
        </a:p>
      </dgm:t>
    </dgm:pt>
    <dgm:pt modelId="{95AC2E8B-A464-45C2-B98A-7B11C9968BF6}">
      <dgm:prSet/>
      <dgm:spPr/>
      <dgm:t>
        <a:bodyPr/>
        <a:lstStyle/>
        <a:p>
          <a:r>
            <a:rPr lang="pl-PL"/>
            <a:t>Budynek J</a:t>
          </a:r>
          <a:endParaRPr lang="en-US"/>
        </a:p>
      </dgm:t>
    </dgm:pt>
    <dgm:pt modelId="{6D22D228-8B6D-4360-9413-FCAAE748864E}" type="parTrans" cxnId="{06AD7DDB-7ECE-44D8-AD8C-40ABBE7F0EC5}">
      <dgm:prSet/>
      <dgm:spPr/>
      <dgm:t>
        <a:bodyPr/>
        <a:lstStyle/>
        <a:p>
          <a:endParaRPr lang="en-US"/>
        </a:p>
      </dgm:t>
    </dgm:pt>
    <dgm:pt modelId="{330329ED-1120-45A5-A366-A28D3D465521}" type="sibTrans" cxnId="{06AD7DDB-7ECE-44D8-AD8C-40ABBE7F0EC5}">
      <dgm:prSet/>
      <dgm:spPr/>
      <dgm:t>
        <a:bodyPr/>
        <a:lstStyle/>
        <a:p>
          <a:endParaRPr lang="en-US"/>
        </a:p>
      </dgm:t>
    </dgm:pt>
    <dgm:pt modelId="{FED0D406-B144-40C0-8E7C-86A85E8A650A}">
      <dgm:prSet/>
      <dgm:spPr/>
      <dgm:t>
        <a:bodyPr/>
        <a:lstStyle/>
        <a:p>
          <a:r>
            <a:rPr lang="pl-PL"/>
            <a:t>Pokój: 2</a:t>
          </a:r>
          <a:endParaRPr lang="en-US"/>
        </a:p>
      </dgm:t>
    </dgm:pt>
    <dgm:pt modelId="{83414A11-9D4F-4FDE-813A-7589D949693D}" type="parTrans" cxnId="{215B587B-F385-4214-B9C7-F0A5E9047B48}">
      <dgm:prSet/>
      <dgm:spPr/>
      <dgm:t>
        <a:bodyPr/>
        <a:lstStyle/>
        <a:p>
          <a:endParaRPr lang="en-US"/>
        </a:p>
      </dgm:t>
    </dgm:pt>
    <dgm:pt modelId="{DA48BA47-65AB-453E-A6EB-8E61CD26B9D5}" type="sibTrans" cxnId="{215B587B-F385-4214-B9C7-F0A5E9047B48}">
      <dgm:prSet/>
      <dgm:spPr/>
      <dgm:t>
        <a:bodyPr/>
        <a:lstStyle/>
        <a:p>
          <a:endParaRPr lang="en-US"/>
        </a:p>
      </dgm:t>
    </dgm:pt>
    <dgm:pt modelId="{7E262FDD-24EB-403F-961D-EEAEBA965DE3}">
      <dgm:prSet/>
      <dgm:spPr/>
      <dgm:t>
        <a:bodyPr/>
        <a:lstStyle/>
        <a:p>
          <a:r>
            <a:rPr lang="pl-PL"/>
            <a:t>adres e-mail: </a:t>
          </a:r>
          <a:r>
            <a:rPr lang="pl-PL">
              <a:hlinkClick xmlns:r="http://schemas.openxmlformats.org/officeDocument/2006/relationships" r:id="rId2"/>
            </a:rPr>
            <a:t>m.sypek@prz.edu.pl</a:t>
          </a:r>
          <a:r>
            <a:rPr lang="pl-PL"/>
            <a:t>  </a:t>
          </a:r>
          <a:endParaRPr lang="en-US"/>
        </a:p>
      </dgm:t>
    </dgm:pt>
    <dgm:pt modelId="{1A3F9AC0-EE12-4FCA-9545-1C21385A7EB4}" type="parTrans" cxnId="{944B2E85-CAD1-4A1D-9E44-64DC3B0C5FAA}">
      <dgm:prSet/>
      <dgm:spPr/>
      <dgm:t>
        <a:bodyPr/>
        <a:lstStyle/>
        <a:p>
          <a:endParaRPr lang="en-US"/>
        </a:p>
      </dgm:t>
    </dgm:pt>
    <dgm:pt modelId="{D96AE8F4-18A2-4048-83B1-A943268F9AEA}" type="sibTrans" cxnId="{944B2E85-CAD1-4A1D-9E44-64DC3B0C5FAA}">
      <dgm:prSet/>
      <dgm:spPr/>
      <dgm:t>
        <a:bodyPr/>
        <a:lstStyle/>
        <a:p>
          <a:endParaRPr lang="en-US"/>
        </a:p>
      </dgm:t>
    </dgm:pt>
    <dgm:pt modelId="{E973C96B-BBC2-4F06-927D-592F9E10F7F7}" type="pres">
      <dgm:prSet presAssocID="{E1DFBB14-3761-425B-BD28-2654BDDB57E4}" presName="linear" presStyleCnt="0">
        <dgm:presLayoutVars>
          <dgm:animLvl val="lvl"/>
          <dgm:resizeHandles val="exact"/>
        </dgm:presLayoutVars>
      </dgm:prSet>
      <dgm:spPr/>
    </dgm:pt>
    <dgm:pt modelId="{44082556-E2DF-48F0-8648-F520FAB9F1C6}" type="pres">
      <dgm:prSet presAssocID="{5E55984E-2FEC-4E27-98A9-0DAC5E4FF5A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DA163EE-9217-4853-9BEE-E5D672A57710}" type="pres">
      <dgm:prSet presAssocID="{D2D43B71-1BE0-44C4-85E5-842DAA0882E1}" presName="spacer" presStyleCnt="0"/>
      <dgm:spPr/>
    </dgm:pt>
    <dgm:pt modelId="{505CEBB3-F5EF-4280-A3FC-BDB2D4D36F0C}" type="pres">
      <dgm:prSet presAssocID="{FAE87416-8EBC-4994-AA80-ACB5444C8254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B55CEDC-CB5E-4E1D-B45B-645B6255B7D8}" type="pres">
      <dgm:prSet presAssocID="{1E66B2D0-30B0-4A46-BA91-6729E2E3F8BC}" presName="spacer" presStyleCnt="0"/>
      <dgm:spPr/>
    </dgm:pt>
    <dgm:pt modelId="{194A1D4F-B0F4-4270-8147-D1F3C2B576E5}" type="pres">
      <dgm:prSet presAssocID="{589B15B8-089E-4804-8FFE-80F4F010599A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DB2F984-74B1-47EA-8725-985387B93580}" type="pres">
      <dgm:prSet presAssocID="{AA9BCB72-C93B-4C1C-8732-022E8F3A18E3}" presName="spacer" presStyleCnt="0"/>
      <dgm:spPr/>
    </dgm:pt>
    <dgm:pt modelId="{6B1039AA-86F2-43A2-8FD0-0C4155D0F109}" type="pres">
      <dgm:prSet presAssocID="{877E6233-BE04-4A37-8925-25705482A14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BFD2484-BFBE-4EBF-8F6F-4AF742690578}" type="pres">
      <dgm:prSet presAssocID="{FFCB30EC-5845-46FF-9031-9A7596AC227B}" presName="spacer" presStyleCnt="0"/>
      <dgm:spPr/>
    </dgm:pt>
    <dgm:pt modelId="{EB3F9A93-D9E3-495F-AB45-DECFB0696EB2}" type="pres">
      <dgm:prSet presAssocID="{08BB92E6-51A4-4813-9E54-62F9F6646E5C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D0FC9E2-DDE8-4A20-9699-28C5D85F336B}" type="pres">
      <dgm:prSet presAssocID="{1D1BE7C7-12AA-41AB-B62F-6B4D6BAC9A07}" presName="spacer" presStyleCnt="0"/>
      <dgm:spPr/>
    </dgm:pt>
    <dgm:pt modelId="{262C4883-BF32-447E-8BFB-6ECE1FA14A09}" type="pres">
      <dgm:prSet presAssocID="{50962B12-30D9-49D6-A2FC-61175D29655B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47EFAD2-D429-44FC-AD78-A14DFB506884}" type="pres">
      <dgm:prSet presAssocID="{130C9C29-8CA1-4329-943B-FF50E3B510D4}" presName="spacer" presStyleCnt="0"/>
      <dgm:spPr/>
    </dgm:pt>
    <dgm:pt modelId="{B938AF2C-4874-4991-9F4F-CCD79BEDCE60}" type="pres">
      <dgm:prSet presAssocID="{22E3FFF3-71E3-4FC1-9017-70ED24E2D904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03C0C1F-6F91-4575-AEED-8E314195CB0D}" type="pres">
      <dgm:prSet presAssocID="{DA1967C4-A2E0-4B14-913B-53FB064E3FA0}" presName="spacer" presStyleCnt="0"/>
      <dgm:spPr/>
    </dgm:pt>
    <dgm:pt modelId="{B71C4E2F-5EFD-49D3-B975-25E796B0CEAA}" type="pres">
      <dgm:prSet presAssocID="{95AC2E8B-A464-45C2-B98A-7B11C9968BF6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04B78815-188F-407D-8E95-CB0CFE74B83E}" type="pres">
      <dgm:prSet presAssocID="{330329ED-1120-45A5-A366-A28D3D465521}" presName="spacer" presStyleCnt="0"/>
      <dgm:spPr/>
    </dgm:pt>
    <dgm:pt modelId="{22DE8BEE-8819-41EE-957A-576E60EE69EA}" type="pres">
      <dgm:prSet presAssocID="{FED0D406-B144-40C0-8E7C-86A85E8A650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357D46E-8DCD-4461-BCB0-D15AB733F731}" type="pres">
      <dgm:prSet presAssocID="{DA48BA47-65AB-453E-A6EB-8E61CD26B9D5}" presName="spacer" presStyleCnt="0"/>
      <dgm:spPr/>
    </dgm:pt>
    <dgm:pt modelId="{D78AC1AE-A24E-4123-A71A-CE3F04DD414C}" type="pres">
      <dgm:prSet presAssocID="{7E262FDD-24EB-403F-961D-EEAEBA965DE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9DC6301-D0B2-450D-A087-9123BACBE350}" srcId="{E1DFBB14-3761-425B-BD28-2654BDDB57E4}" destId="{22E3FFF3-71E3-4FC1-9017-70ED24E2D904}" srcOrd="6" destOrd="0" parTransId="{A3589346-2997-40D8-BFF0-A53A7D0A3B59}" sibTransId="{DA1967C4-A2E0-4B14-913B-53FB064E3FA0}"/>
    <dgm:cxn modelId="{A2BEC416-9002-4499-87D9-4EC535F6E98A}" type="presOf" srcId="{95AC2E8B-A464-45C2-B98A-7B11C9968BF6}" destId="{B71C4E2F-5EFD-49D3-B975-25E796B0CEAA}" srcOrd="0" destOrd="0" presId="urn:microsoft.com/office/officeart/2005/8/layout/vList2"/>
    <dgm:cxn modelId="{39E0C320-F7FE-46DD-BB40-07C963CFFF7E}" type="presOf" srcId="{5E55984E-2FEC-4E27-98A9-0DAC5E4FF5A9}" destId="{44082556-E2DF-48F0-8648-F520FAB9F1C6}" srcOrd="0" destOrd="0" presId="urn:microsoft.com/office/officeart/2005/8/layout/vList2"/>
    <dgm:cxn modelId="{55A4B228-586E-43BE-A570-0446DA163C37}" type="presOf" srcId="{22E3FFF3-71E3-4FC1-9017-70ED24E2D904}" destId="{B938AF2C-4874-4991-9F4F-CCD79BEDCE60}" srcOrd="0" destOrd="0" presId="urn:microsoft.com/office/officeart/2005/8/layout/vList2"/>
    <dgm:cxn modelId="{23F7022C-38CB-4B5B-88C2-A22DD6DB0E9D}" type="presOf" srcId="{7E262FDD-24EB-403F-961D-EEAEBA965DE3}" destId="{D78AC1AE-A24E-4123-A71A-CE3F04DD414C}" srcOrd="0" destOrd="0" presId="urn:microsoft.com/office/officeart/2005/8/layout/vList2"/>
    <dgm:cxn modelId="{919A9D5E-2D8C-43B9-AB76-5876ADCAC796}" srcId="{E1DFBB14-3761-425B-BD28-2654BDDB57E4}" destId="{50962B12-30D9-49D6-A2FC-61175D29655B}" srcOrd="5" destOrd="0" parTransId="{8CA2224D-B3BF-4245-9806-453C8EBA7E30}" sibTransId="{130C9C29-8CA1-4329-943B-FF50E3B510D4}"/>
    <dgm:cxn modelId="{86F22447-107A-41A5-A327-CF3369E3E5B9}" type="presOf" srcId="{877E6233-BE04-4A37-8925-25705482A144}" destId="{6B1039AA-86F2-43A2-8FD0-0C4155D0F109}" srcOrd="0" destOrd="0" presId="urn:microsoft.com/office/officeart/2005/8/layout/vList2"/>
    <dgm:cxn modelId="{6DEFA868-E0B0-4A8C-ABB5-03E881869990}" srcId="{E1DFBB14-3761-425B-BD28-2654BDDB57E4}" destId="{589B15B8-089E-4804-8FFE-80F4F010599A}" srcOrd="2" destOrd="0" parTransId="{93DDDF8D-EDD3-484C-9A46-C59F8AF303A5}" sibTransId="{AA9BCB72-C93B-4C1C-8732-022E8F3A18E3}"/>
    <dgm:cxn modelId="{5923D96A-B0CB-480B-A218-7B71851EAF0E}" type="presOf" srcId="{08BB92E6-51A4-4813-9E54-62F9F6646E5C}" destId="{EB3F9A93-D9E3-495F-AB45-DECFB0696EB2}" srcOrd="0" destOrd="0" presId="urn:microsoft.com/office/officeart/2005/8/layout/vList2"/>
    <dgm:cxn modelId="{3987FD70-0F6D-4D45-837B-F12A61599B3C}" type="presOf" srcId="{FAE87416-8EBC-4994-AA80-ACB5444C8254}" destId="{505CEBB3-F5EF-4280-A3FC-BDB2D4D36F0C}" srcOrd="0" destOrd="0" presId="urn:microsoft.com/office/officeart/2005/8/layout/vList2"/>
    <dgm:cxn modelId="{4FFBB372-4B77-4D74-9371-CA60C992C8A4}" srcId="{E1DFBB14-3761-425B-BD28-2654BDDB57E4}" destId="{5E55984E-2FEC-4E27-98A9-0DAC5E4FF5A9}" srcOrd="0" destOrd="0" parTransId="{49C11757-4926-4ABE-A5C1-234E7ED84441}" sibTransId="{D2D43B71-1BE0-44C4-85E5-842DAA0882E1}"/>
    <dgm:cxn modelId="{AE5DC052-CC26-4E92-A6A3-A994FFD482DC}" type="presOf" srcId="{589B15B8-089E-4804-8FFE-80F4F010599A}" destId="{194A1D4F-B0F4-4270-8147-D1F3C2B576E5}" srcOrd="0" destOrd="0" presId="urn:microsoft.com/office/officeart/2005/8/layout/vList2"/>
    <dgm:cxn modelId="{215B587B-F385-4214-B9C7-F0A5E9047B48}" srcId="{E1DFBB14-3761-425B-BD28-2654BDDB57E4}" destId="{FED0D406-B144-40C0-8E7C-86A85E8A650A}" srcOrd="8" destOrd="0" parTransId="{83414A11-9D4F-4FDE-813A-7589D949693D}" sibTransId="{DA48BA47-65AB-453E-A6EB-8E61CD26B9D5}"/>
    <dgm:cxn modelId="{21556480-4106-4AB3-85AA-B6A6524706FC}" type="presOf" srcId="{50962B12-30D9-49D6-A2FC-61175D29655B}" destId="{262C4883-BF32-447E-8BFB-6ECE1FA14A09}" srcOrd="0" destOrd="0" presId="urn:microsoft.com/office/officeart/2005/8/layout/vList2"/>
    <dgm:cxn modelId="{944B2E85-CAD1-4A1D-9E44-64DC3B0C5FAA}" srcId="{E1DFBB14-3761-425B-BD28-2654BDDB57E4}" destId="{7E262FDD-24EB-403F-961D-EEAEBA965DE3}" srcOrd="9" destOrd="0" parTransId="{1A3F9AC0-EE12-4FCA-9545-1C21385A7EB4}" sibTransId="{D96AE8F4-18A2-4048-83B1-A943268F9AEA}"/>
    <dgm:cxn modelId="{06A73FAB-0874-4206-9E54-BED81E156617}" srcId="{E1DFBB14-3761-425B-BD28-2654BDDB57E4}" destId="{08BB92E6-51A4-4813-9E54-62F9F6646E5C}" srcOrd="4" destOrd="0" parTransId="{9C62253A-2163-4CF9-9968-494A454C5E3F}" sibTransId="{1D1BE7C7-12AA-41AB-B62F-6B4D6BAC9A07}"/>
    <dgm:cxn modelId="{2FB5C6C6-6D56-4B29-9BDD-5C54DED72CA4}" srcId="{E1DFBB14-3761-425B-BD28-2654BDDB57E4}" destId="{FAE87416-8EBC-4994-AA80-ACB5444C8254}" srcOrd="1" destOrd="0" parTransId="{6FAD9AE9-9852-47B2-BE34-9825B10E6928}" sibTransId="{1E66B2D0-30B0-4A46-BA91-6729E2E3F8BC}"/>
    <dgm:cxn modelId="{D0961AD7-FC84-4137-B2AE-C3DA52D79F2E}" type="presOf" srcId="{FED0D406-B144-40C0-8E7C-86A85E8A650A}" destId="{22DE8BEE-8819-41EE-957A-576E60EE69EA}" srcOrd="0" destOrd="0" presId="urn:microsoft.com/office/officeart/2005/8/layout/vList2"/>
    <dgm:cxn modelId="{06AD7DDB-7ECE-44D8-AD8C-40ABBE7F0EC5}" srcId="{E1DFBB14-3761-425B-BD28-2654BDDB57E4}" destId="{95AC2E8B-A464-45C2-B98A-7B11C9968BF6}" srcOrd="7" destOrd="0" parTransId="{6D22D228-8B6D-4360-9413-FCAAE748864E}" sibTransId="{330329ED-1120-45A5-A366-A28D3D465521}"/>
    <dgm:cxn modelId="{343902DD-595C-4442-8210-966A47251BF0}" type="presOf" srcId="{E1DFBB14-3761-425B-BD28-2654BDDB57E4}" destId="{E973C96B-BBC2-4F06-927D-592F9E10F7F7}" srcOrd="0" destOrd="0" presId="urn:microsoft.com/office/officeart/2005/8/layout/vList2"/>
    <dgm:cxn modelId="{068D3EE2-900D-4C61-8532-E04605F47F51}" srcId="{E1DFBB14-3761-425B-BD28-2654BDDB57E4}" destId="{877E6233-BE04-4A37-8925-25705482A144}" srcOrd="3" destOrd="0" parTransId="{A6476666-7E4E-4B0F-89C3-37ECC14CB72A}" sibTransId="{FFCB30EC-5845-46FF-9031-9A7596AC227B}"/>
    <dgm:cxn modelId="{798A0B2F-0F64-469A-903C-B8549E71F6BF}" type="presParOf" srcId="{E973C96B-BBC2-4F06-927D-592F9E10F7F7}" destId="{44082556-E2DF-48F0-8648-F520FAB9F1C6}" srcOrd="0" destOrd="0" presId="urn:microsoft.com/office/officeart/2005/8/layout/vList2"/>
    <dgm:cxn modelId="{F420F4C7-780E-4761-97C2-B6279B18E847}" type="presParOf" srcId="{E973C96B-BBC2-4F06-927D-592F9E10F7F7}" destId="{2DA163EE-9217-4853-9BEE-E5D672A57710}" srcOrd="1" destOrd="0" presId="urn:microsoft.com/office/officeart/2005/8/layout/vList2"/>
    <dgm:cxn modelId="{94870C7A-8A9C-46C1-9179-8C374CBC4A62}" type="presParOf" srcId="{E973C96B-BBC2-4F06-927D-592F9E10F7F7}" destId="{505CEBB3-F5EF-4280-A3FC-BDB2D4D36F0C}" srcOrd="2" destOrd="0" presId="urn:microsoft.com/office/officeart/2005/8/layout/vList2"/>
    <dgm:cxn modelId="{13559967-321C-4E66-8163-35D119BEC12A}" type="presParOf" srcId="{E973C96B-BBC2-4F06-927D-592F9E10F7F7}" destId="{4B55CEDC-CB5E-4E1D-B45B-645B6255B7D8}" srcOrd="3" destOrd="0" presId="urn:microsoft.com/office/officeart/2005/8/layout/vList2"/>
    <dgm:cxn modelId="{7D85B32A-54FC-4707-94E1-D4E499F17EB1}" type="presParOf" srcId="{E973C96B-BBC2-4F06-927D-592F9E10F7F7}" destId="{194A1D4F-B0F4-4270-8147-D1F3C2B576E5}" srcOrd="4" destOrd="0" presId="urn:microsoft.com/office/officeart/2005/8/layout/vList2"/>
    <dgm:cxn modelId="{102A8ADF-5CA2-445A-920D-BB32AD4B50BD}" type="presParOf" srcId="{E973C96B-BBC2-4F06-927D-592F9E10F7F7}" destId="{6DB2F984-74B1-47EA-8725-985387B93580}" srcOrd="5" destOrd="0" presId="urn:microsoft.com/office/officeart/2005/8/layout/vList2"/>
    <dgm:cxn modelId="{E1A04CE1-C1D9-475F-B0CD-F426B53BC4B1}" type="presParOf" srcId="{E973C96B-BBC2-4F06-927D-592F9E10F7F7}" destId="{6B1039AA-86F2-43A2-8FD0-0C4155D0F109}" srcOrd="6" destOrd="0" presId="urn:microsoft.com/office/officeart/2005/8/layout/vList2"/>
    <dgm:cxn modelId="{F1FAA0F5-E525-44FF-B859-3B04361A4128}" type="presParOf" srcId="{E973C96B-BBC2-4F06-927D-592F9E10F7F7}" destId="{1BFD2484-BFBE-4EBF-8F6F-4AF742690578}" srcOrd="7" destOrd="0" presId="urn:microsoft.com/office/officeart/2005/8/layout/vList2"/>
    <dgm:cxn modelId="{A7F232C4-2462-423C-87BC-D0951B076253}" type="presParOf" srcId="{E973C96B-BBC2-4F06-927D-592F9E10F7F7}" destId="{EB3F9A93-D9E3-495F-AB45-DECFB0696EB2}" srcOrd="8" destOrd="0" presId="urn:microsoft.com/office/officeart/2005/8/layout/vList2"/>
    <dgm:cxn modelId="{6A36DD04-E764-42E7-A748-52A8C902A87B}" type="presParOf" srcId="{E973C96B-BBC2-4F06-927D-592F9E10F7F7}" destId="{5D0FC9E2-DDE8-4A20-9699-28C5D85F336B}" srcOrd="9" destOrd="0" presId="urn:microsoft.com/office/officeart/2005/8/layout/vList2"/>
    <dgm:cxn modelId="{6272900B-5ABF-4EC6-BAFC-42F462F5BEA5}" type="presParOf" srcId="{E973C96B-BBC2-4F06-927D-592F9E10F7F7}" destId="{262C4883-BF32-447E-8BFB-6ECE1FA14A09}" srcOrd="10" destOrd="0" presId="urn:microsoft.com/office/officeart/2005/8/layout/vList2"/>
    <dgm:cxn modelId="{AFA95B88-E365-496D-A0DA-FD9C2A56FA12}" type="presParOf" srcId="{E973C96B-BBC2-4F06-927D-592F9E10F7F7}" destId="{147EFAD2-D429-44FC-AD78-A14DFB506884}" srcOrd="11" destOrd="0" presId="urn:microsoft.com/office/officeart/2005/8/layout/vList2"/>
    <dgm:cxn modelId="{0CD3CCD4-E7C7-4244-B7D3-2AFB7E61D0FD}" type="presParOf" srcId="{E973C96B-BBC2-4F06-927D-592F9E10F7F7}" destId="{B938AF2C-4874-4991-9F4F-CCD79BEDCE60}" srcOrd="12" destOrd="0" presId="urn:microsoft.com/office/officeart/2005/8/layout/vList2"/>
    <dgm:cxn modelId="{619F74D5-7C78-4E30-B6FC-6E57150B956C}" type="presParOf" srcId="{E973C96B-BBC2-4F06-927D-592F9E10F7F7}" destId="{903C0C1F-6F91-4575-AEED-8E314195CB0D}" srcOrd="13" destOrd="0" presId="urn:microsoft.com/office/officeart/2005/8/layout/vList2"/>
    <dgm:cxn modelId="{CE68C029-0E1D-44F2-9965-772B14E4FBE9}" type="presParOf" srcId="{E973C96B-BBC2-4F06-927D-592F9E10F7F7}" destId="{B71C4E2F-5EFD-49D3-B975-25E796B0CEAA}" srcOrd="14" destOrd="0" presId="urn:microsoft.com/office/officeart/2005/8/layout/vList2"/>
    <dgm:cxn modelId="{3EE9B0B6-BB8B-4775-A8C5-04511B330B45}" type="presParOf" srcId="{E973C96B-BBC2-4F06-927D-592F9E10F7F7}" destId="{04B78815-188F-407D-8E95-CB0CFE74B83E}" srcOrd="15" destOrd="0" presId="urn:microsoft.com/office/officeart/2005/8/layout/vList2"/>
    <dgm:cxn modelId="{24C49C53-475A-4F90-BACD-E35604523F4C}" type="presParOf" srcId="{E973C96B-BBC2-4F06-927D-592F9E10F7F7}" destId="{22DE8BEE-8819-41EE-957A-576E60EE69EA}" srcOrd="16" destOrd="0" presId="urn:microsoft.com/office/officeart/2005/8/layout/vList2"/>
    <dgm:cxn modelId="{3E8407BE-A5A3-4033-AE50-944619607531}" type="presParOf" srcId="{E973C96B-BBC2-4F06-927D-592F9E10F7F7}" destId="{C357D46E-8DCD-4461-BCB0-D15AB733F731}" srcOrd="17" destOrd="0" presId="urn:microsoft.com/office/officeart/2005/8/layout/vList2"/>
    <dgm:cxn modelId="{D40DE1E2-BE5F-4DE1-B8EB-503EA2979631}" type="presParOf" srcId="{E973C96B-BBC2-4F06-927D-592F9E10F7F7}" destId="{D78AC1AE-A24E-4123-A71A-CE3F04DD414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EBF8C-2FC0-4E87-B231-E59922F2482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F4A417-3B68-4984-868E-769E90E38D67}">
      <dgm:prSet/>
      <dgm:spPr/>
      <dgm:t>
        <a:bodyPr/>
        <a:lstStyle/>
        <a:p>
          <a:r>
            <a:rPr lang="pl-PL"/>
            <a:t>Student ma wiedzę o metodach i narzędziach stosowanych do oceny rozwoju fizycznego oraz objawów i przyczyn wybranych zaburzeń będących przejawem skutków ubocznych zaangażowania w sport.</a:t>
          </a:r>
          <a:endParaRPr lang="en-US"/>
        </a:p>
      </dgm:t>
    </dgm:pt>
    <dgm:pt modelId="{12785E64-8E98-4F54-B88E-AA7DC0365B54}" type="parTrans" cxnId="{5AEF636A-3B96-427A-9B4B-60982A3F0A6D}">
      <dgm:prSet/>
      <dgm:spPr/>
      <dgm:t>
        <a:bodyPr/>
        <a:lstStyle/>
        <a:p>
          <a:endParaRPr lang="en-US"/>
        </a:p>
      </dgm:t>
    </dgm:pt>
    <dgm:pt modelId="{0C7A49FF-CE09-4385-BC7A-FA26EE465E6F}" type="sibTrans" cxnId="{5AEF636A-3B96-427A-9B4B-60982A3F0A6D}">
      <dgm:prSet/>
      <dgm:spPr/>
      <dgm:t>
        <a:bodyPr/>
        <a:lstStyle/>
        <a:p>
          <a:endParaRPr lang="en-US"/>
        </a:p>
      </dgm:t>
    </dgm:pt>
    <dgm:pt modelId="{F9CAF150-5887-4732-98A5-B29F6844252F}">
      <dgm:prSet/>
      <dgm:spPr/>
      <dgm:t>
        <a:bodyPr/>
        <a:lstStyle/>
        <a:p>
          <a:r>
            <a:rPr lang="pl-PL"/>
            <a:t>Student potrafi podjąć działania diagnostyczne, profilaktyczne i edukacyjne z zakresu sportu odpowiadające potrzebom jednostki oraz grupy społecznej</a:t>
          </a:r>
          <a:endParaRPr lang="en-US"/>
        </a:p>
      </dgm:t>
    </dgm:pt>
    <dgm:pt modelId="{2F0D2513-E0E9-42FB-830F-5DF8A77CF00D}" type="parTrans" cxnId="{38983C66-DBED-48ED-B85B-279BF7A29EC0}">
      <dgm:prSet/>
      <dgm:spPr/>
      <dgm:t>
        <a:bodyPr/>
        <a:lstStyle/>
        <a:p>
          <a:endParaRPr lang="en-US"/>
        </a:p>
      </dgm:t>
    </dgm:pt>
    <dgm:pt modelId="{3EE4C2EB-9902-484F-844E-82B78EE41EF2}" type="sibTrans" cxnId="{38983C66-DBED-48ED-B85B-279BF7A29EC0}">
      <dgm:prSet/>
      <dgm:spPr/>
      <dgm:t>
        <a:bodyPr/>
        <a:lstStyle/>
        <a:p>
          <a:endParaRPr lang="en-US"/>
        </a:p>
      </dgm:t>
    </dgm:pt>
    <dgm:pt modelId="{A2021BD7-EE95-479D-8884-D9EE4AEEA869}">
      <dgm:prSet/>
      <dgm:spPr/>
      <dgm:t>
        <a:bodyPr/>
        <a:lstStyle/>
        <a:p>
          <a:r>
            <a:rPr lang="pl-PL"/>
            <a:t>Student potrafi prawidłowo interpretować (odnosząc do wartości referencyjnych) wskaźniki morfologiczne, fizjologiczne i biofizyczne pozwalające diagnozować stan organizmu oraz fizyczne parametry ruchu w sporcie</a:t>
          </a:r>
          <a:endParaRPr lang="en-US"/>
        </a:p>
      </dgm:t>
    </dgm:pt>
    <dgm:pt modelId="{5F211CD0-B486-498E-99EE-7F40E8447632}" type="parTrans" cxnId="{F605E257-BB31-44F6-88B3-0D3638929EC5}">
      <dgm:prSet/>
      <dgm:spPr/>
      <dgm:t>
        <a:bodyPr/>
        <a:lstStyle/>
        <a:p>
          <a:endParaRPr lang="en-US"/>
        </a:p>
      </dgm:t>
    </dgm:pt>
    <dgm:pt modelId="{B0FABC8E-1335-4404-8028-570FA678ADB4}" type="sibTrans" cxnId="{F605E257-BB31-44F6-88B3-0D3638929EC5}">
      <dgm:prSet/>
      <dgm:spPr/>
      <dgm:t>
        <a:bodyPr/>
        <a:lstStyle/>
        <a:p>
          <a:endParaRPr lang="en-US"/>
        </a:p>
      </dgm:t>
    </dgm:pt>
    <dgm:pt modelId="{E5472A92-BFBA-4C93-9C04-A6B9F039BF96}">
      <dgm:prSet/>
      <dgm:spPr/>
      <dgm:t>
        <a:bodyPr/>
        <a:lstStyle/>
        <a:p>
          <a:r>
            <a:rPr lang="pl-PL"/>
            <a:t>Student jest gotów do identyfikowania i rozwiązywania najczęstszych problemów związanych z wykonywaniem zawodu, jest świadom własnych ograniczeń i wie kiedy zwrócić się do ekspertów</a:t>
          </a:r>
          <a:endParaRPr lang="en-US"/>
        </a:p>
      </dgm:t>
    </dgm:pt>
    <dgm:pt modelId="{2F24B45F-F26D-47C3-B73E-B8965A7C9FA7}" type="parTrans" cxnId="{75C26715-1E23-4279-9909-F12C218A8E09}">
      <dgm:prSet/>
      <dgm:spPr/>
      <dgm:t>
        <a:bodyPr/>
        <a:lstStyle/>
        <a:p>
          <a:endParaRPr lang="en-US"/>
        </a:p>
      </dgm:t>
    </dgm:pt>
    <dgm:pt modelId="{001ABD38-01B1-4C2C-A333-DF8920ECBE4A}" type="sibTrans" cxnId="{75C26715-1E23-4279-9909-F12C218A8E09}">
      <dgm:prSet/>
      <dgm:spPr/>
      <dgm:t>
        <a:bodyPr/>
        <a:lstStyle/>
        <a:p>
          <a:endParaRPr lang="en-US"/>
        </a:p>
      </dgm:t>
    </dgm:pt>
    <dgm:pt modelId="{737BBB2D-892C-494C-B0E2-A83831716F01}" type="pres">
      <dgm:prSet presAssocID="{7F7EBF8C-2FC0-4E87-B231-E59922F2482F}" presName="root" presStyleCnt="0">
        <dgm:presLayoutVars>
          <dgm:dir/>
          <dgm:resizeHandles val="exact"/>
        </dgm:presLayoutVars>
      </dgm:prSet>
      <dgm:spPr/>
    </dgm:pt>
    <dgm:pt modelId="{98B37FAB-1E94-4F5E-9001-9D61B2B052B2}" type="pres">
      <dgm:prSet presAssocID="{5DF4A417-3B68-4984-868E-769E90E38D67}" presName="compNode" presStyleCnt="0"/>
      <dgm:spPr/>
    </dgm:pt>
    <dgm:pt modelId="{090EA80F-376F-4C34-B86B-5DE1565FDD23}" type="pres">
      <dgm:prSet presAssocID="{5DF4A417-3B68-4984-868E-769E90E38D67}" presName="bgRect" presStyleLbl="bgShp" presStyleIdx="0" presStyleCnt="4"/>
      <dgm:spPr/>
    </dgm:pt>
    <dgm:pt modelId="{DCC1C860-40E3-4EE0-B9C8-AE42170CE628}" type="pres">
      <dgm:prSet presAssocID="{5DF4A417-3B68-4984-868E-769E90E38D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B06EF37-A62E-4034-A2BF-8AA7A8D1CA35}" type="pres">
      <dgm:prSet presAssocID="{5DF4A417-3B68-4984-868E-769E90E38D67}" presName="spaceRect" presStyleCnt="0"/>
      <dgm:spPr/>
    </dgm:pt>
    <dgm:pt modelId="{EE6788D1-A008-4337-BA4F-9AEA0F7FF548}" type="pres">
      <dgm:prSet presAssocID="{5DF4A417-3B68-4984-868E-769E90E38D67}" presName="parTx" presStyleLbl="revTx" presStyleIdx="0" presStyleCnt="4">
        <dgm:presLayoutVars>
          <dgm:chMax val="0"/>
          <dgm:chPref val="0"/>
        </dgm:presLayoutVars>
      </dgm:prSet>
      <dgm:spPr/>
    </dgm:pt>
    <dgm:pt modelId="{626B1389-D465-4633-B249-5DB9E77AD352}" type="pres">
      <dgm:prSet presAssocID="{0C7A49FF-CE09-4385-BC7A-FA26EE465E6F}" presName="sibTrans" presStyleCnt="0"/>
      <dgm:spPr/>
    </dgm:pt>
    <dgm:pt modelId="{9CB622C3-8FC4-4FCE-92FA-9E8915193B47}" type="pres">
      <dgm:prSet presAssocID="{F9CAF150-5887-4732-98A5-B29F6844252F}" presName="compNode" presStyleCnt="0"/>
      <dgm:spPr/>
    </dgm:pt>
    <dgm:pt modelId="{81615B19-EBE7-4F0B-AA80-C686141D731B}" type="pres">
      <dgm:prSet presAssocID="{F9CAF150-5887-4732-98A5-B29F6844252F}" presName="bgRect" presStyleLbl="bgShp" presStyleIdx="1" presStyleCnt="4"/>
      <dgm:spPr/>
    </dgm:pt>
    <dgm:pt modelId="{8CA6760C-871E-49DC-B251-91B67DC2A5EC}" type="pres">
      <dgm:prSet presAssocID="{F9CAF150-5887-4732-98A5-B29F684425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AE112BD-A34F-49CC-AE86-AF9CC8D2DF03}" type="pres">
      <dgm:prSet presAssocID="{F9CAF150-5887-4732-98A5-B29F6844252F}" presName="spaceRect" presStyleCnt="0"/>
      <dgm:spPr/>
    </dgm:pt>
    <dgm:pt modelId="{DE737755-1575-45FC-80C8-F7EBAEF78BCF}" type="pres">
      <dgm:prSet presAssocID="{F9CAF150-5887-4732-98A5-B29F6844252F}" presName="parTx" presStyleLbl="revTx" presStyleIdx="1" presStyleCnt="4">
        <dgm:presLayoutVars>
          <dgm:chMax val="0"/>
          <dgm:chPref val="0"/>
        </dgm:presLayoutVars>
      </dgm:prSet>
      <dgm:spPr/>
    </dgm:pt>
    <dgm:pt modelId="{71E1BE86-BF5A-4671-A4DF-9082F1A6C942}" type="pres">
      <dgm:prSet presAssocID="{3EE4C2EB-9902-484F-844E-82B78EE41EF2}" presName="sibTrans" presStyleCnt="0"/>
      <dgm:spPr/>
    </dgm:pt>
    <dgm:pt modelId="{35B92FC9-AE66-4F97-A1E2-92E816907E43}" type="pres">
      <dgm:prSet presAssocID="{A2021BD7-EE95-479D-8884-D9EE4AEEA869}" presName="compNode" presStyleCnt="0"/>
      <dgm:spPr/>
    </dgm:pt>
    <dgm:pt modelId="{2C8CBB9E-0169-4C62-A819-FA3228D09D48}" type="pres">
      <dgm:prSet presAssocID="{A2021BD7-EE95-479D-8884-D9EE4AEEA869}" presName="bgRect" presStyleLbl="bgShp" presStyleIdx="2" presStyleCnt="4"/>
      <dgm:spPr/>
    </dgm:pt>
    <dgm:pt modelId="{2B78917A-07AC-4237-A350-8D72D00870DE}" type="pres">
      <dgm:prSet presAssocID="{A2021BD7-EE95-479D-8884-D9EE4AEEA8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E2E8486-655A-4CF0-89AF-BCF55BF40AC8}" type="pres">
      <dgm:prSet presAssocID="{A2021BD7-EE95-479D-8884-D9EE4AEEA869}" presName="spaceRect" presStyleCnt="0"/>
      <dgm:spPr/>
    </dgm:pt>
    <dgm:pt modelId="{4FDE86BE-DA0E-4487-9F24-075356C33B35}" type="pres">
      <dgm:prSet presAssocID="{A2021BD7-EE95-479D-8884-D9EE4AEEA869}" presName="parTx" presStyleLbl="revTx" presStyleIdx="2" presStyleCnt="4">
        <dgm:presLayoutVars>
          <dgm:chMax val="0"/>
          <dgm:chPref val="0"/>
        </dgm:presLayoutVars>
      </dgm:prSet>
      <dgm:spPr/>
    </dgm:pt>
    <dgm:pt modelId="{5566B3CD-4104-4C87-97A5-9AC2EC153192}" type="pres">
      <dgm:prSet presAssocID="{B0FABC8E-1335-4404-8028-570FA678ADB4}" presName="sibTrans" presStyleCnt="0"/>
      <dgm:spPr/>
    </dgm:pt>
    <dgm:pt modelId="{B7E8FA63-FD35-47CF-8842-B5045B4051EF}" type="pres">
      <dgm:prSet presAssocID="{E5472A92-BFBA-4C93-9C04-A6B9F039BF96}" presName="compNode" presStyleCnt="0"/>
      <dgm:spPr/>
    </dgm:pt>
    <dgm:pt modelId="{B62B35B5-9C88-4848-B9A4-F7CFA44A97F2}" type="pres">
      <dgm:prSet presAssocID="{E5472A92-BFBA-4C93-9C04-A6B9F039BF96}" presName="bgRect" presStyleLbl="bgShp" presStyleIdx="3" presStyleCnt="4"/>
      <dgm:spPr/>
    </dgm:pt>
    <dgm:pt modelId="{C711C8E4-C207-4D1E-90BE-E1CB3AC114F0}" type="pres">
      <dgm:prSet presAssocID="{E5472A92-BFBA-4C93-9C04-A6B9F039BF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B05AE083-F35B-485F-AF94-D76D428C5B5A}" type="pres">
      <dgm:prSet presAssocID="{E5472A92-BFBA-4C93-9C04-A6B9F039BF96}" presName="spaceRect" presStyleCnt="0"/>
      <dgm:spPr/>
    </dgm:pt>
    <dgm:pt modelId="{8516AC86-AF2A-4572-B135-1214C2AAF9C8}" type="pres">
      <dgm:prSet presAssocID="{E5472A92-BFBA-4C93-9C04-A6B9F039BF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5C26715-1E23-4279-9909-F12C218A8E09}" srcId="{7F7EBF8C-2FC0-4E87-B231-E59922F2482F}" destId="{E5472A92-BFBA-4C93-9C04-A6B9F039BF96}" srcOrd="3" destOrd="0" parTransId="{2F24B45F-F26D-47C3-B73E-B8965A7C9FA7}" sibTransId="{001ABD38-01B1-4C2C-A333-DF8920ECBE4A}"/>
    <dgm:cxn modelId="{F1CAB716-5B3C-4EE0-B898-DCBE39E1F639}" type="presOf" srcId="{F9CAF150-5887-4732-98A5-B29F6844252F}" destId="{DE737755-1575-45FC-80C8-F7EBAEF78BCF}" srcOrd="0" destOrd="0" presId="urn:microsoft.com/office/officeart/2018/2/layout/IconVerticalSolidList"/>
    <dgm:cxn modelId="{7358702F-15F3-4150-898C-FDC0D0409FC6}" type="presOf" srcId="{A2021BD7-EE95-479D-8884-D9EE4AEEA869}" destId="{4FDE86BE-DA0E-4487-9F24-075356C33B35}" srcOrd="0" destOrd="0" presId="urn:microsoft.com/office/officeart/2018/2/layout/IconVerticalSolidList"/>
    <dgm:cxn modelId="{38983C66-DBED-48ED-B85B-279BF7A29EC0}" srcId="{7F7EBF8C-2FC0-4E87-B231-E59922F2482F}" destId="{F9CAF150-5887-4732-98A5-B29F6844252F}" srcOrd="1" destOrd="0" parTransId="{2F0D2513-E0E9-42FB-830F-5DF8A77CF00D}" sibTransId="{3EE4C2EB-9902-484F-844E-82B78EE41EF2}"/>
    <dgm:cxn modelId="{5AEF636A-3B96-427A-9B4B-60982A3F0A6D}" srcId="{7F7EBF8C-2FC0-4E87-B231-E59922F2482F}" destId="{5DF4A417-3B68-4984-868E-769E90E38D67}" srcOrd="0" destOrd="0" parTransId="{12785E64-8E98-4F54-B88E-AA7DC0365B54}" sibTransId="{0C7A49FF-CE09-4385-BC7A-FA26EE465E6F}"/>
    <dgm:cxn modelId="{F605E257-BB31-44F6-88B3-0D3638929EC5}" srcId="{7F7EBF8C-2FC0-4E87-B231-E59922F2482F}" destId="{A2021BD7-EE95-479D-8884-D9EE4AEEA869}" srcOrd="2" destOrd="0" parTransId="{5F211CD0-B486-498E-99EE-7F40E8447632}" sibTransId="{B0FABC8E-1335-4404-8028-570FA678ADB4}"/>
    <dgm:cxn modelId="{676BA78C-E36B-4661-B4A6-E8CB7F34B222}" type="presOf" srcId="{E5472A92-BFBA-4C93-9C04-A6B9F039BF96}" destId="{8516AC86-AF2A-4572-B135-1214C2AAF9C8}" srcOrd="0" destOrd="0" presId="urn:microsoft.com/office/officeart/2018/2/layout/IconVerticalSolidList"/>
    <dgm:cxn modelId="{0326E8A8-A663-4DAA-A144-B8111BFE77CD}" type="presOf" srcId="{5DF4A417-3B68-4984-868E-769E90E38D67}" destId="{EE6788D1-A008-4337-BA4F-9AEA0F7FF548}" srcOrd="0" destOrd="0" presId="urn:microsoft.com/office/officeart/2018/2/layout/IconVerticalSolidList"/>
    <dgm:cxn modelId="{2BE968E7-7C09-4928-87C3-F76A95FEF03D}" type="presOf" srcId="{7F7EBF8C-2FC0-4E87-B231-E59922F2482F}" destId="{737BBB2D-892C-494C-B0E2-A83831716F01}" srcOrd="0" destOrd="0" presId="urn:microsoft.com/office/officeart/2018/2/layout/IconVerticalSolidList"/>
    <dgm:cxn modelId="{6B853717-FBE6-4A61-857C-8F1CA094BC4F}" type="presParOf" srcId="{737BBB2D-892C-494C-B0E2-A83831716F01}" destId="{98B37FAB-1E94-4F5E-9001-9D61B2B052B2}" srcOrd="0" destOrd="0" presId="urn:microsoft.com/office/officeart/2018/2/layout/IconVerticalSolidList"/>
    <dgm:cxn modelId="{B5442F5D-AA52-4D0F-9637-6F6B0864145C}" type="presParOf" srcId="{98B37FAB-1E94-4F5E-9001-9D61B2B052B2}" destId="{090EA80F-376F-4C34-B86B-5DE1565FDD23}" srcOrd="0" destOrd="0" presId="urn:microsoft.com/office/officeart/2018/2/layout/IconVerticalSolidList"/>
    <dgm:cxn modelId="{35B62641-2DE7-4874-878C-7996B55D329B}" type="presParOf" srcId="{98B37FAB-1E94-4F5E-9001-9D61B2B052B2}" destId="{DCC1C860-40E3-4EE0-B9C8-AE42170CE628}" srcOrd="1" destOrd="0" presId="urn:microsoft.com/office/officeart/2018/2/layout/IconVerticalSolidList"/>
    <dgm:cxn modelId="{F35E7ABC-6B70-4CA5-9714-53C57D3D1A5A}" type="presParOf" srcId="{98B37FAB-1E94-4F5E-9001-9D61B2B052B2}" destId="{DB06EF37-A62E-4034-A2BF-8AA7A8D1CA35}" srcOrd="2" destOrd="0" presId="urn:microsoft.com/office/officeart/2018/2/layout/IconVerticalSolidList"/>
    <dgm:cxn modelId="{B4D5973C-0753-4F41-BFA5-BE63ABFFA225}" type="presParOf" srcId="{98B37FAB-1E94-4F5E-9001-9D61B2B052B2}" destId="{EE6788D1-A008-4337-BA4F-9AEA0F7FF548}" srcOrd="3" destOrd="0" presId="urn:microsoft.com/office/officeart/2018/2/layout/IconVerticalSolidList"/>
    <dgm:cxn modelId="{80295F69-B571-41D3-A87D-1CA468A0B813}" type="presParOf" srcId="{737BBB2D-892C-494C-B0E2-A83831716F01}" destId="{626B1389-D465-4633-B249-5DB9E77AD352}" srcOrd="1" destOrd="0" presId="urn:microsoft.com/office/officeart/2018/2/layout/IconVerticalSolidList"/>
    <dgm:cxn modelId="{9BCB24D9-7464-45BF-B1DE-01A288623E13}" type="presParOf" srcId="{737BBB2D-892C-494C-B0E2-A83831716F01}" destId="{9CB622C3-8FC4-4FCE-92FA-9E8915193B47}" srcOrd="2" destOrd="0" presId="urn:microsoft.com/office/officeart/2018/2/layout/IconVerticalSolidList"/>
    <dgm:cxn modelId="{05BFE454-AC21-4FFB-94AB-C8F80276F207}" type="presParOf" srcId="{9CB622C3-8FC4-4FCE-92FA-9E8915193B47}" destId="{81615B19-EBE7-4F0B-AA80-C686141D731B}" srcOrd="0" destOrd="0" presId="urn:microsoft.com/office/officeart/2018/2/layout/IconVerticalSolidList"/>
    <dgm:cxn modelId="{4C05E424-2371-4626-B59B-82D195237414}" type="presParOf" srcId="{9CB622C3-8FC4-4FCE-92FA-9E8915193B47}" destId="{8CA6760C-871E-49DC-B251-91B67DC2A5EC}" srcOrd="1" destOrd="0" presId="urn:microsoft.com/office/officeart/2018/2/layout/IconVerticalSolidList"/>
    <dgm:cxn modelId="{13800E25-0ECA-48DC-8AAC-91AD55A86EE8}" type="presParOf" srcId="{9CB622C3-8FC4-4FCE-92FA-9E8915193B47}" destId="{EAE112BD-A34F-49CC-AE86-AF9CC8D2DF03}" srcOrd="2" destOrd="0" presId="urn:microsoft.com/office/officeart/2018/2/layout/IconVerticalSolidList"/>
    <dgm:cxn modelId="{41B70AB5-F5A6-47B7-BD63-64BAB89850DB}" type="presParOf" srcId="{9CB622C3-8FC4-4FCE-92FA-9E8915193B47}" destId="{DE737755-1575-45FC-80C8-F7EBAEF78BCF}" srcOrd="3" destOrd="0" presId="urn:microsoft.com/office/officeart/2018/2/layout/IconVerticalSolidList"/>
    <dgm:cxn modelId="{07F80960-73CB-460A-A606-15D59BD69335}" type="presParOf" srcId="{737BBB2D-892C-494C-B0E2-A83831716F01}" destId="{71E1BE86-BF5A-4671-A4DF-9082F1A6C942}" srcOrd="3" destOrd="0" presId="urn:microsoft.com/office/officeart/2018/2/layout/IconVerticalSolidList"/>
    <dgm:cxn modelId="{21C3106A-2465-4D3D-B611-278341E378D5}" type="presParOf" srcId="{737BBB2D-892C-494C-B0E2-A83831716F01}" destId="{35B92FC9-AE66-4F97-A1E2-92E816907E43}" srcOrd="4" destOrd="0" presId="urn:microsoft.com/office/officeart/2018/2/layout/IconVerticalSolidList"/>
    <dgm:cxn modelId="{61188AEB-FB2D-4163-BCD4-9BC95C3C8012}" type="presParOf" srcId="{35B92FC9-AE66-4F97-A1E2-92E816907E43}" destId="{2C8CBB9E-0169-4C62-A819-FA3228D09D48}" srcOrd="0" destOrd="0" presId="urn:microsoft.com/office/officeart/2018/2/layout/IconVerticalSolidList"/>
    <dgm:cxn modelId="{22837A87-FA78-47F7-B420-70EF10707681}" type="presParOf" srcId="{35B92FC9-AE66-4F97-A1E2-92E816907E43}" destId="{2B78917A-07AC-4237-A350-8D72D00870DE}" srcOrd="1" destOrd="0" presId="urn:microsoft.com/office/officeart/2018/2/layout/IconVerticalSolidList"/>
    <dgm:cxn modelId="{76B2095B-724B-4A7B-B27E-5031E0914073}" type="presParOf" srcId="{35B92FC9-AE66-4F97-A1E2-92E816907E43}" destId="{2E2E8486-655A-4CF0-89AF-BCF55BF40AC8}" srcOrd="2" destOrd="0" presId="urn:microsoft.com/office/officeart/2018/2/layout/IconVerticalSolidList"/>
    <dgm:cxn modelId="{E3BDCAD5-D8CB-49E6-AE08-2233EA747391}" type="presParOf" srcId="{35B92FC9-AE66-4F97-A1E2-92E816907E43}" destId="{4FDE86BE-DA0E-4487-9F24-075356C33B35}" srcOrd="3" destOrd="0" presId="urn:microsoft.com/office/officeart/2018/2/layout/IconVerticalSolidList"/>
    <dgm:cxn modelId="{80B5C773-ABC3-4A42-96CA-31BEBCAD0EB7}" type="presParOf" srcId="{737BBB2D-892C-494C-B0E2-A83831716F01}" destId="{5566B3CD-4104-4C87-97A5-9AC2EC153192}" srcOrd="5" destOrd="0" presId="urn:microsoft.com/office/officeart/2018/2/layout/IconVerticalSolidList"/>
    <dgm:cxn modelId="{E6277AF1-FDDD-4F0E-8F5F-77BF3102EC62}" type="presParOf" srcId="{737BBB2D-892C-494C-B0E2-A83831716F01}" destId="{B7E8FA63-FD35-47CF-8842-B5045B4051EF}" srcOrd="6" destOrd="0" presId="urn:microsoft.com/office/officeart/2018/2/layout/IconVerticalSolidList"/>
    <dgm:cxn modelId="{B623A481-9DAA-4513-AAC8-D1E1EC2D9E24}" type="presParOf" srcId="{B7E8FA63-FD35-47CF-8842-B5045B4051EF}" destId="{B62B35B5-9C88-4848-B9A4-F7CFA44A97F2}" srcOrd="0" destOrd="0" presId="urn:microsoft.com/office/officeart/2018/2/layout/IconVerticalSolidList"/>
    <dgm:cxn modelId="{D5A110CD-EB01-4C80-A720-ACF3A57D42F5}" type="presParOf" srcId="{B7E8FA63-FD35-47CF-8842-B5045B4051EF}" destId="{C711C8E4-C207-4D1E-90BE-E1CB3AC114F0}" srcOrd="1" destOrd="0" presId="urn:microsoft.com/office/officeart/2018/2/layout/IconVerticalSolidList"/>
    <dgm:cxn modelId="{B1D55896-E8D9-4665-A65B-69C35EF60EE5}" type="presParOf" srcId="{B7E8FA63-FD35-47CF-8842-B5045B4051EF}" destId="{B05AE083-F35B-485F-AF94-D76D428C5B5A}" srcOrd="2" destOrd="0" presId="urn:microsoft.com/office/officeart/2018/2/layout/IconVerticalSolidList"/>
    <dgm:cxn modelId="{953B1CFD-416A-4402-A23D-0FB02F73BAC4}" type="presParOf" srcId="{B7E8FA63-FD35-47CF-8842-B5045B4051EF}" destId="{8516AC86-AF2A-4572-B135-1214C2AAF9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CA6662-B339-4689-9E9D-8768CFC943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4D2BF2-1C1E-4988-A54D-81FBA189DCA4}">
      <dgm:prSet/>
      <dgm:spPr/>
      <dgm:t>
        <a:bodyPr/>
        <a:lstStyle/>
        <a:p>
          <a:r>
            <a:rPr lang="pl-PL"/>
            <a:t>Antropometria jest antropologiczną metodą badawczą polegającą na pomiarach zarówno osobników żywych, zwłok ludzkich oraz materiałów kostnych.</a:t>
          </a:r>
          <a:endParaRPr lang="en-US"/>
        </a:p>
      </dgm:t>
    </dgm:pt>
    <dgm:pt modelId="{7953A9F7-C12A-4B81-989B-B43DA62B7C19}" type="parTrans" cxnId="{F4A09052-0820-4E81-8E8B-E2D76A797D71}">
      <dgm:prSet/>
      <dgm:spPr/>
      <dgm:t>
        <a:bodyPr/>
        <a:lstStyle/>
        <a:p>
          <a:endParaRPr lang="en-US"/>
        </a:p>
      </dgm:t>
    </dgm:pt>
    <dgm:pt modelId="{177151C6-19D0-41EA-80EB-86199F7E34AA}" type="sibTrans" cxnId="{F4A09052-0820-4E81-8E8B-E2D76A797D71}">
      <dgm:prSet/>
      <dgm:spPr/>
      <dgm:t>
        <a:bodyPr/>
        <a:lstStyle/>
        <a:p>
          <a:endParaRPr lang="en-US"/>
        </a:p>
      </dgm:t>
    </dgm:pt>
    <dgm:pt modelId="{C800A1D0-A20B-4DD5-A5E3-B7B96D31CAF2}">
      <dgm:prSet/>
      <dgm:spPr/>
      <dgm:t>
        <a:bodyPr/>
        <a:lstStyle/>
        <a:p>
          <a:r>
            <a:rPr lang="pl-PL"/>
            <a:t>Antroposkopia zajmuje się opisem cech niemierzalnych.</a:t>
          </a:r>
          <a:endParaRPr lang="en-US"/>
        </a:p>
      </dgm:t>
    </dgm:pt>
    <dgm:pt modelId="{9722FF1C-AB87-402F-A1B5-D82B027AB1ED}" type="parTrans" cxnId="{6F7B95F8-1F4B-453A-8130-612BA1A2F167}">
      <dgm:prSet/>
      <dgm:spPr/>
      <dgm:t>
        <a:bodyPr/>
        <a:lstStyle/>
        <a:p>
          <a:endParaRPr lang="en-US"/>
        </a:p>
      </dgm:t>
    </dgm:pt>
    <dgm:pt modelId="{B25EE505-A19D-45DB-9DE0-4FADF94EA393}" type="sibTrans" cxnId="{6F7B95F8-1F4B-453A-8130-612BA1A2F167}">
      <dgm:prSet/>
      <dgm:spPr/>
      <dgm:t>
        <a:bodyPr/>
        <a:lstStyle/>
        <a:p>
          <a:endParaRPr lang="en-US"/>
        </a:p>
      </dgm:t>
    </dgm:pt>
    <dgm:pt modelId="{7EA388D3-851E-448D-B223-F41DC12C97E8}" type="pres">
      <dgm:prSet presAssocID="{54CA6662-B339-4689-9E9D-8768CFC9439D}" presName="root" presStyleCnt="0">
        <dgm:presLayoutVars>
          <dgm:dir/>
          <dgm:resizeHandles val="exact"/>
        </dgm:presLayoutVars>
      </dgm:prSet>
      <dgm:spPr/>
    </dgm:pt>
    <dgm:pt modelId="{E189ED85-CEA1-4AC4-B73E-2E1A55AF34E8}" type="pres">
      <dgm:prSet presAssocID="{374D2BF2-1C1E-4988-A54D-81FBA189DCA4}" presName="compNode" presStyleCnt="0"/>
      <dgm:spPr/>
    </dgm:pt>
    <dgm:pt modelId="{91A8EBB1-4D56-4115-894A-7F4A76F3B67D}" type="pres">
      <dgm:prSet presAssocID="{374D2BF2-1C1E-4988-A54D-81FBA189DCA4}" presName="bgRect" presStyleLbl="bgShp" presStyleIdx="0" presStyleCnt="2"/>
      <dgm:spPr/>
    </dgm:pt>
    <dgm:pt modelId="{D0CA7C07-4143-41D1-BE5B-344216CAA597}" type="pres">
      <dgm:prSet presAssocID="{374D2BF2-1C1E-4988-A54D-81FBA189DCA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4D862EF-75F5-49E9-BCEC-AFF6F6BB3A42}" type="pres">
      <dgm:prSet presAssocID="{374D2BF2-1C1E-4988-A54D-81FBA189DCA4}" presName="spaceRect" presStyleCnt="0"/>
      <dgm:spPr/>
    </dgm:pt>
    <dgm:pt modelId="{1976732A-A56A-4720-BAEC-A35E7384F981}" type="pres">
      <dgm:prSet presAssocID="{374D2BF2-1C1E-4988-A54D-81FBA189DCA4}" presName="parTx" presStyleLbl="revTx" presStyleIdx="0" presStyleCnt="2">
        <dgm:presLayoutVars>
          <dgm:chMax val="0"/>
          <dgm:chPref val="0"/>
        </dgm:presLayoutVars>
      </dgm:prSet>
      <dgm:spPr/>
    </dgm:pt>
    <dgm:pt modelId="{6594412B-07E0-44B1-BFD2-C3A4AAAE4515}" type="pres">
      <dgm:prSet presAssocID="{177151C6-19D0-41EA-80EB-86199F7E34AA}" presName="sibTrans" presStyleCnt="0"/>
      <dgm:spPr/>
    </dgm:pt>
    <dgm:pt modelId="{4B979A82-86CE-4A5E-8ECF-11851AF6CCD3}" type="pres">
      <dgm:prSet presAssocID="{C800A1D0-A20B-4DD5-A5E3-B7B96D31CAF2}" presName="compNode" presStyleCnt="0"/>
      <dgm:spPr/>
    </dgm:pt>
    <dgm:pt modelId="{C65087BA-1864-494F-B749-49F6D8714C01}" type="pres">
      <dgm:prSet presAssocID="{C800A1D0-A20B-4DD5-A5E3-B7B96D31CAF2}" presName="bgRect" presStyleLbl="bgShp" presStyleIdx="1" presStyleCnt="2"/>
      <dgm:spPr/>
    </dgm:pt>
    <dgm:pt modelId="{92EFBA6F-9A78-4DEA-B299-64A5053B3243}" type="pres">
      <dgm:prSet presAssocID="{C800A1D0-A20B-4DD5-A5E3-B7B96D31CA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53DD87F-7F69-4408-A012-0C086774079B}" type="pres">
      <dgm:prSet presAssocID="{C800A1D0-A20B-4DD5-A5E3-B7B96D31CAF2}" presName="spaceRect" presStyleCnt="0"/>
      <dgm:spPr/>
    </dgm:pt>
    <dgm:pt modelId="{50B6F33F-CCF9-44E7-B3BA-E481C1A3C042}" type="pres">
      <dgm:prSet presAssocID="{C800A1D0-A20B-4DD5-A5E3-B7B96D31CA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FAC7500-6FB8-47C8-B90A-5FE466DB2A7C}" type="presOf" srcId="{374D2BF2-1C1E-4988-A54D-81FBA189DCA4}" destId="{1976732A-A56A-4720-BAEC-A35E7384F981}" srcOrd="0" destOrd="0" presId="urn:microsoft.com/office/officeart/2018/2/layout/IconVerticalSolidList"/>
    <dgm:cxn modelId="{22E07D5D-FDB2-4240-B06A-8E9F6DBF503E}" type="presOf" srcId="{C800A1D0-A20B-4DD5-A5E3-B7B96D31CAF2}" destId="{50B6F33F-CCF9-44E7-B3BA-E481C1A3C042}" srcOrd="0" destOrd="0" presId="urn:microsoft.com/office/officeart/2018/2/layout/IconVerticalSolidList"/>
    <dgm:cxn modelId="{F4A09052-0820-4E81-8E8B-E2D76A797D71}" srcId="{54CA6662-B339-4689-9E9D-8768CFC9439D}" destId="{374D2BF2-1C1E-4988-A54D-81FBA189DCA4}" srcOrd="0" destOrd="0" parTransId="{7953A9F7-C12A-4B81-989B-B43DA62B7C19}" sibTransId="{177151C6-19D0-41EA-80EB-86199F7E34AA}"/>
    <dgm:cxn modelId="{3AA7F892-2C86-4EDF-8B42-7FA551516C53}" type="presOf" srcId="{54CA6662-B339-4689-9E9D-8768CFC9439D}" destId="{7EA388D3-851E-448D-B223-F41DC12C97E8}" srcOrd="0" destOrd="0" presId="urn:microsoft.com/office/officeart/2018/2/layout/IconVerticalSolidList"/>
    <dgm:cxn modelId="{6F7B95F8-1F4B-453A-8130-612BA1A2F167}" srcId="{54CA6662-B339-4689-9E9D-8768CFC9439D}" destId="{C800A1D0-A20B-4DD5-A5E3-B7B96D31CAF2}" srcOrd="1" destOrd="0" parTransId="{9722FF1C-AB87-402F-A1B5-D82B027AB1ED}" sibTransId="{B25EE505-A19D-45DB-9DE0-4FADF94EA393}"/>
    <dgm:cxn modelId="{8169A059-3035-4D54-87DA-71D4C472FD85}" type="presParOf" srcId="{7EA388D3-851E-448D-B223-F41DC12C97E8}" destId="{E189ED85-CEA1-4AC4-B73E-2E1A55AF34E8}" srcOrd="0" destOrd="0" presId="urn:microsoft.com/office/officeart/2018/2/layout/IconVerticalSolidList"/>
    <dgm:cxn modelId="{2B849481-64BD-4207-8C0A-C43774DB0241}" type="presParOf" srcId="{E189ED85-CEA1-4AC4-B73E-2E1A55AF34E8}" destId="{91A8EBB1-4D56-4115-894A-7F4A76F3B67D}" srcOrd="0" destOrd="0" presId="urn:microsoft.com/office/officeart/2018/2/layout/IconVerticalSolidList"/>
    <dgm:cxn modelId="{7F69E928-1373-4F7D-A035-271695DC42EA}" type="presParOf" srcId="{E189ED85-CEA1-4AC4-B73E-2E1A55AF34E8}" destId="{D0CA7C07-4143-41D1-BE5B-344216CAA597}" srcOrd="1" destOrd="0" presId="urn:microsoft.com/office/officeart/2018/2/layout/IconVerticalSolidList"/>
    <dgm:cxn modelId="{BEDDB3B4-5ACA-4454-9D89-ABE73371A729}" type="presParOf" srcId="{E189ED85-CEA1-4AC4-B73E-2E1A55AF34E8}" destId="{B4D862EF-75F5-49E9-BCEC-AFF6F6BB3A42}" srcOrd="2" destOrd="0" presId="urn:microsoft.com/office/officeart/2018/2/layout/IconVerticalSolidList"/>
    <dgm:cxn modelId="{D3795032-C66A-4BDE-BB7A-D8E9C88B1C01}" type="presParOf" srcId="{E189ED85-CEA1-4AC4-B73E-2E1A55AF34E8}" destId="{1976732A-A56A-4720-BAEC-A35E7384F981}" srcOrd="3" destOrd="0" presId="urn:microsoft.com/office/officeart/2018/2/layout/IconVerticalSolidList"/>
    <dgm:cxn modelId="{609E1BFC-38CE-47AF-BF7B-9475BE430035}" type="presParOf" srcId="{7EA388D3-851E-448D-B223-F41DC12C97E8}" destId="{6594412B-07E0-44B1-BFD2-C3A4AAAE4515}" srcOrd="1" destOrd="0" presId="urn:microsoft.com/office/officeart/2018/2/layout/IconVerticalSolidList"/>
    <dgm:cxn modelId="{2F581D33-E20B-43F7-9521-927D7821513E}" type="presParOf" srcId="{7EA388D3-851E-448D-B223-F41DC12C97E8}" destId="{4B979A82-86CE-4A5E-8ECF-11851AF6CCD3}" srcOrd="2" destOrd="0" presId="urn:microsoft.com/office/officeart/2018/2/layout/IconVerticalSolidList"/>
    <dgm:cxn modelId="{0852036B-C09F-49CF-8F19-3654BADEC284}" type="presParOf" srcId="{4B979A82-86CE-4A5E-8ECF-11851AF6CCD3}" destId="{C65087BA-1864-494F-B749-49F6D8714C01}" srcOrd="0" destOrd="0" presId="urn:microsoft.com/office/officeart/2018/2/layout/IconVerticalSolidList"/>
    <dgm:cxn modelId="{DDA3C0FB-E97C-486C-85E0-96CD681D092F}" type="presParOf" srcId="{4B979A82-86CE-4A5E-8ECF-11851AF6CCD3}" destId="{92EFBA6F-9A78-4DEA-B299-64A5053B3243}" srcOrd="1" destOrd="0" presId="urn:microsoft.com/office/officeart/2018/2/layout/IconVerticalSolidList"/>
    <dgm:cxn modelId="{6B732583-3FAA-41FC-9A31-EBFFB550405E}" type="presParOf" srcId="{4B979A82-86CE-4A5E-8ECF-11851AF6CCD3}" destId="{653DD87F-7F69-4408-A012-0C086774079B}" srcOrd="2" destOrd="0" presId="urn:microsoft.com/office/officeart/2018/2/layout/IconVerticalSolidList"/>
    <dgm:cxn modelId="{27A59326-23DE-4E9D-A791-9DACE05DE477}" type="presParOf" srcId="{4B979A82-86CE-4A5E-8ECF-11851AF6CCD3}" destId="{50B6F33F-CCF9-44E7-B3BA-E481C1A3C0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C22D8E-5E86-456F-B70A-DD5625DD153F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6E528E72-E65C-43A0-B32E-E7A3532B723B}">
      <dgm:prSet/>
      <dgm:spPr/>
      <dgm:t>
        <a:bodyPr/>
        <a:lstStyle/>
        <a:p>
          <a:r>
            <a:rPr lang="pl-PL"/>
            <a:t>Osteometria – pomiary kości</a:t>
          </a:r>
          <a:endParaRPr lang="en-US"/>
        </a:p>
      </dgm:t>
    </dgm:pt>
    <dgm:pt modelId="{C8C728E7-EAA0-4C52-9AAC-DEB7389A939E}" type="parTrans" cxnId="{CFFEA1E1-1386-45FF-B1CC-8AE89B3F4C3E}">
      <dgm:prSet/>
      <dgm:spPr/>
      <dgm:t>
        <a:bodyPr/>
        <a:lstStyle/>
        <a:p>
          <a:endParaRPr lang="en-US"/>
        </a:p>
      </dgm:t>
    </dgm:pt>
    <dgm:pt modelId="{B1C11A79-098A-4595-92E9-60C6FB529633}" type="sibTrans" cxnId="{CFFEA1E1-1386-45FF-B1CC-8AE89B3F4C3E}">
      <dgm:prSet/>
      <dgm:spPr/>
      <dgm:t>
        <a:bodyPr/>
        <a:lstStyle/>
        <a:p>
          <a:endParaRPr lang="en-US"/>
        </a:p>
      </dgm:t>
    </dgm:pt>
    <dgm:pt modelId="{07FAD5A6-940D-4620-9975-E5F96A5007D8}">
      <dgm:prSet/>
      <dgm:spPr/>
      <dgm:t>
        <a:bodyPr/>
        <a:lstStyle/>
        <a:p>
          <a:r>
            <a:rPr lang="pl-PL"/>
            <a:t>Osteoskopia – opis kości (kształt, rzeźba)</a:t>
          </a:r>
          <a:endParaRPr lang="en-US"/>
        </a:p>
      </dgm:t>
    </dgm:pt>
    <dgm:pt modelId="{1CB39E0F-22C9-4E2A-A7B7-825C00E72B34}" type="parTrans" cxnId="{D8BD41DF-B483-4E52-B4FB-D841F807F64B}">
      <dgm:prSet/>
      <dgm:spPr/>
      <dgm:t>
        <a:bodyPr/>
        <a:lstStyle/>
        <a:p>
          <a:endParaRPr lang="en-US"/>
        </a:p>
      </dgm:t>
    </dgm:pt>
    <dgm:pt modelId="{2F6BFCDB-97D0-47A0-A8FD-3E0CDFFF6442}" type="sibTrans" cxnId="{D8BD41DF-B483-4E52-B4FB-D841F807F64B}">
      <dgm:prSet/>
      <dgm:spPr/>
      <dgm:t>
        <a:bodyPr/>
        <a:lstStyle/>
        <a:p>
          <a:endParaRPr lang="en-US"/>
        </a:p>
      </dgm:t>
    </dgm:pt>
    <dgm:pt modelId="{2AB6C15D-5D1D-4775-A441-98BF836D63E0}">
      <dgm:prSet/>
      <dgm:spPr/>
      <dgm:t>
        <a:bodyPr/>
        <a:lstStyle/>
        <a:p>
          <a:r>
            <a:rPr lang="pl-PL"/>
            <a:t>Craniometria – pomiary czaszki</a:t>
          </a:r>
          <a:endParaRPr lang="en-US"/>
        </a:p>
      </dgm:t>
    </dgm:pt>
    <dgm:pt modelId="{6A613E75-A1CD-485A-95BC-1A61D71231D9}" type="parTrans" cxnId="{9FE14AF4-279B-4678-9377-09B24A27E716}">
      <dgm:prSet/>
      <dgm:spPr/>
      <dgm:t>
        <a:bodyPr/>
        <a:lstStyle/>
        <a:p>
          <a:endParaRPr lang="en-US"/>
        </a:p>
      </dgm:t>
    </dgm:pt>
    <dgm:pt modelId="{16A09DE8-B0A3-4C5C-B53E-7D8B47E8E118}" type="sibTrans" cxnId="{9FE14AF4-279B-4678-9377-09B24A27E716}">
      <dgm:prSet/>
      <dgm:spPr/>
      <dgm:t>
        <a:bodyPr/>
        <a:lstStyle/>
        <a:p>
          <a:endParaRPr lang="en-US"/>
        </a:p>
      </dgm:t>
    </dgm:pt>
    <dgm:pt modelId="{934CD264-C7C5-469E-A1C4-1CAE0508C89B}">
      <dgm:prSet/>
      <dgm:spPr/>
      <dgm:t>
        <a:bodyPr/>
        <a:lstStyle/>
        <a:p>
          <a:r>
            <a:rPr lang="pl-PL"/>
            <a:t>Cranioskopia – opis czaszki (kształt, pochylenie czoła, wiek)</a:t>
          </a:r>
          <a:endParaRPr lang="en-US"/>
        </a:p>
      </dgm:t>
    </dgm:pt>
    <dgm:pt modelId="{3C59D16A-23C7-47BE-A644-AFC6C69AC65B}" type="parTrans" cxnId="{C09F853D-90CD-4F68-BC9D-4EBF17FCBB54}">
      <dgm:prSet/>
      <dgm:spPr/>
      <dgm:t>
        <a:bodyPr/>
        <a:lstStyle/>
        <a:p>
          <a:endParaRPr lang="en-US"/>
        </a:p>
      </dgm:t>
    </dgm:pt>
    <dgm:pt modelId="{95723D9E-C8A3-43C7-A962-431109EB30BE}" type="sibTrans" cxnId="{C09F853D-90CD-4F68-BC9D-4EBF17FCBB54}">
      <dgm:prSet/>
      <dgm:spPr/>
      <dgm:t>
        <a:bodyPr/>
        <a:lstStyle/>
        <a:p>
          <a:endParaRPr lang="en-US"/>
        </a:p>
      </dgm:t>
    </dgm:pt>
    <dgm:pt modelId="{E5141B37-6E73-44D6-B61A-44DAAFC90DE0}" type="pres">
      <dgm:prSet presAssocID="{18C22D8E-5E86-456F-B70A-DD5625DD153F}" presName="linear" presStyleCnt="0">
        <dgm:presLayoutVars>
          <dgm:animLvl val="lvl"/>
          <dgm:resizeHandles val="exact"/>
        </dgm:presLayoutVars>
      </dgm:prSet>
      <dgm:spPr/>
    </dgm:pt>
    <dgm:pt modelId="{FB933BDF-145D-45FC-A577-C3DE921286A1}" type="pres">
      <dgm:prSet presAssocID="{6E528E72-E65C-43A0-B32E-E7A3532B72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6DF677-7124-407C-9F27-CEA049C0187E}" type="pres">
      <dgm:prSet presAssocID="{B1C11A79-098A-4595-92E9-60C6FB529633}" presName="spacer" presStyleCnt="0"/>
      <dgm:spPr/>
    </dgm:pt>
    <dgm:pt modelId="{E33B9680-003F-44D6-A84A-DA9E75588032}" type="pres">
      <dgm:prSet presAssocID="{07FAD5A6-940D-4620-9975-E5F96A5007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3571AC-8A56-48FF-AFE3-0C805D6ADCF5}" type="pres">
      <dgm:prSet presAssocID="{2F6BFCDB-97D0-47A0-A8FD-3E0CDFFF6442}" presName="spacer" presStyleCnt="0"/>
      <dgm:spPr/>
    </dgm:pt>
    <dgm:pt modelId="{0E93157D-DE3F-46E9-8BA9-8CD78D8070AB}" type="pres">
      <dgm:prSet presAssocID="{2AB6C15D-5D1D-4775-A441-98BF836D63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D04D50-A3EA-4691-8755-8E54C8E5B082}" type="pres">
      <dgm:prSet presAssocID="{16A09DE8-B0A3-4C5C-B53E-7D8B47E8E118}" presName="spacer" presStyleCnt="0"/>
      <dgm:spPr/>
    </dgm:pt>
    <dgm:pt modelId="{BC3F7007-C354-4287-95C1-EC7E60A6B37C}" type="pres">
      <dgm:prSet presAssocID="{934CD264-C7C5-469E-A1C4-1CAE0508C8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A27A13-EA08-424E-A8DB-2D7E5657D4C1}" type="presOf" srcId="{934CD264-C7C5-469E-A1C4-1CAE0508C89B}" destId="{BC3F7007-C354-4287-95C1-EC7E60A6B37C}" srcOrd="0" destOrd="0" presId="urn:microsoft.com/office/officeart/2005/8/layout/vList2"/>
    <dgm:cxn modelId="{C09F853D-90CD-4F68-BC9D-4EBF17FCBB54}" srcId="{18C22D8E-5E86-456F-B70A-DD5625DD153F}" destId="{934CD264-C7C5-469E-A1C4-1CAE0508C89B}" srcOrd="3" destOrd="0" parTransId="{3C59D16A-23C7-47BE-A644-AFC6C69AC65B}" sibTransId="{95723D9E-C8A3-43C7-A962-431109EB30BE}"/>
    <dgm:cxn modelId="{E060995E-4CB3-4A73-B0A8-E62C709C99B9}" type="presOf" srcId="{07FAD5A6-940D-4620-9975-E5F96A5007D8}" destId="{E33B9680-003F-44D6-A84A-DA9E75588032}" srcOrd="0" destOrd="0" presId="urn:microsoft.com/office/officeart/2005/8/layout/vList2"/>
    <dgm:cxn modelId="{2A8E6758-6DFB-43BE-B3AB-2386A95B944A}" type="presOf" srcId="{2AB6C15D-5D1D-4775-A441-98BF836D63E0}" destId="{0E93157D-DE3F-46E9-8BA9-8CD78D8070AB}" srcOrd="0" destOrd="0" presId="urn:microsoft.com/office/officeart/2005/8/layout/vList2"/>
    <dgm:cxn modelId="{C9FB3684-B555-4E07-90AA-04593CA517A3}" type="presOf" srcId="{18C22D8E-5E86-456F-B70A-DD5625DD153F}" destId="{E5141B37-6E73-44D6-B61A-44DAAFC90DE0}" srcOrd="0" destOrd="0" presId="urn:microsoft.com/office/officeart/2005/8/layout/vList2"/>
    <dgm:cxn modelId="{E5F89CAA-3774-4DF4-92AF-A0EFCA69CE52}" type="presOf" srcId="{6E528E72-E65C-43A0-B32E-E7A3532B723B}" destId="{FB933BDF-145D-45FC-A577-C3DE921286A1}" srcOrd="0" destOrd="0" presId="urn:microsoft.com/office/officeart/2005/8/layout/vList2"/>
    <dgm:cxn modelId="{D8BD41DF-B483-4E52-B4FB-D841F807F64B}" srcId="{18C22D8E-5E86-456F-B70A-DD5625DD153F}" destId="{07FAD5A6-940D-4620-9975-E5F96A5007D8}" srcOrd="1" destOrd="0" parTransId="{1CB39E0F-22C9-4E2A-A7B7-825C00E72B34}" sibTransId="{2F6BFCDB-97D0-47A0-A8FD-3E0CDFFF6442}"/>
    <dgm:cxn modelId="{CFFEA1E1-1386-45FF-B1CC-8AE89B3F4C3E}" srcId="{18C22D8E-5E86-456F-B70A-DD5625DD153F}" destId="{6E528E72-E65C-43A0-B32E-E7A3532B723B}" srcOrd="0" destOrd="0" parTransId="{C8C728E7-EAA0-4C52-9AAC-DEB7389A939E}" sibTransId="{B1C11A79-098A-4595-92E9-60C6FB529633}"/>
    <dgm:cxn modelId="{9FE14AF4-279B-4678-9377-09B24A27E716}" srcId="{18C22D8E-5E86-456F-B70A-DD5625DD153F}" destId="{2AB6C15D-5D1D-4775-A441-98BF836D63E0}" srcOrd="2" destOrd="0" parTransId="{6A613E75-A1CD-485A-95BC-1A61D71231D9}" sibTransId="{16A09DE8-B0A3-4C5C-B53E-7D8B47E8E118}"/>
    <dgm:cxn modelId="{A03DDC18-3D5E-4B40-BE14-F33096B01B4E}" type="presParOf" srcId="{E5141B37-6E73-44D6-B61A-44DAAFC90DE0}" destId="{FB933BDF-145D-45FC-A577-C3DE921286A1}" srcOrd="0" destOrd="0" presId="urn:microsoft.com/office/officeart/2005/8/layout/vList2"/>
    <dgm:cxn modelId="{5A29F7F1-C2E7-4397-89BC-4D6118EE8967}" type="presParOf" srcId="{E5141B37-6E73-44D6-B61A-44DAAFC90DE0}" destId="{BA6DF677-7124-407C-9F27-CEA049C0187E}" srcOrd="1" destOrd="0" presId="urn:microsoft.com/office/officeart/2005/8/layout/vList2"/>
    <dgm:cxn modelId="{AD5A55F0-1BFD-49A8-8453-98C6807DE1B6}" type="presParOf" srcId="{E5141B37-6E73-44D6-B61A-44DAAFC90DE0}" destId="{E33B9680-003F-44D6-A84A-DA9E75588032}" srcOrd="2" destOrd="0" presId="urn:microsoft.com/office/officeart/2005/8/layout/vList2"/>
    <dgm:cxn modelId="{4EA71813-BC19-476C-87A6-DBAF55EFAF00}" type="presParOf" srcId="{E5141B37-6E73-44D6-B61A-44DAAFC90DE0}" destId="{503571AC-8A56-48FF-AFE3-0C805D6ADCF5}" srcOrd="3" destOrd="0" presId="urn:microsoft.com/office/officeart/2005/8/layout/vList2"/>
    <dgm:cxn modelId="{CE7AC2FC-02D5-490C-857E-008EEFEAA663}" type="presParOf" srcId="{E5141B37-6E73-44D6-B61A-44DAAFC90DE0}" destId="{0E93157D-DE3F-46E9-8BA9-8CD78D8070AB}" srcOrd="4" destOrd="0" presId="urn:microsoft.com/office/officeart/2005/8/layout/vList2"/>
    <dgm:cxn modelId="{A11EF9E0-7EA7-49AA-BFF2-9B32427D6DD5}" type="presParOf" srcId="{E5141B37-6E73-44D6-B61A-44DAAFC90DE0}" destId="{9BD04D50-A3EA-4691-8755-8E54C8E5B082}" srcOrd="5" destOrd="0" presId="urn:microsoft.com/office/officeart/2005/8/layout/vList2"/>
    <dgm:cxn modelId="{21BF2E57-AB52-4CDD-9713-E21A9FFBC516}" type="presParOf" srcId="{E5141B37-6E73-44D6-B61A-44DAAFC90DE0}" destId="{BC3F7007-C354-4287-95C1-EC7E60A6B3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D88E1-0971-4083-99B1-7E1834D095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DE8442-4AC9-4C5E-822F-77318CA52D0A}">
      <dgm:prSet/>
      <dgm:spPr/>
      <dgm:t>
        <a:bodyPr/>
        <a:lstStyle/>
        <a:p>
          <a:r>
            <a:rPr lang="pl-PL" b="1"/>
            <a:t>SOMATOSKOPIA</a:t>
          </a:r>
          <a:r>
            <a:rPr lang="pl-PL"/>
            <a:t> –  opis i pomiary ciała człowieka żywego (barwa skóry, owłosienie, linia barków)</a:t>
          </a:r>
          <a:endParaRPr lang="en-US"/>
        </a:p>
      </dgm:t>
    </dgm:pt>
    <dgm:pt modelId="{E7D82CFA-E8FD-44CA-8327-7AFC8E03FD7C}" type="parTrans" cxnId="{1D7DA89C-E396-4C39-97A6-E7ECAE38B4F5}">
      <dgm:prSet/>
      <dgm:spPr/>
      <dgm:t>
        <a:bodyPr/>
        <a:lstStyle/>
        <a:p>
          <a:endParaRPr lang="en-US"/>
        </a:p>
      </dgm:t>
    </dgm:pt>
    <dgm:pt modelId="{FD9BA418-7885-43A5-9445-206C7B7292C1}" type="sibTrans" cxnId="{1D7DA89C-E396-4C39-97A6-E7ECAE38B4F5}">
      <dgm:prSet/>
      <dgm:spPr/>
      <dgm:t>
        <a:bodyPr/>
        <a:lstStyle/>
        <a:p>
          <a:endParaRPr lang="en-US"/>
        </a:p>
      </dgm:t>
    </dgm:pt>
    <dgm:pt modelId="{A883A0FC-F9E1-4401-B02C-EC59955FCB69}">
      <dgm:prSet/>
      <dgm:spPr/>
      <dgm:t>
        <a:bodyPr/>
        <a:lstStyle/>
        <a:p>
          <a:r>
            <a:rPr lang="pl-PL"/>
            <a:t>Kefalometria – pomiar głowy i twarzy</a:t>
          </a:r>
          <a:endParaRPr lang="en-US"/>
        </a:p>
      </dgm:t>
    </dgm:pt>
    <dgm:pt modelId="{36AB52DE-975F-4702-BD46-E85CF7A6D28B}" type="parTrans" cxnId="{6FE35BAC-339E-40CC-9B54-08DE201D9EBF}">
      <dgm:prSet/>
      <dgm:spPr/>
      <dgm:t>
        <a:bodyPr/>
        <a:lstStyle/>
        <a:p>
          <a:endParaRPr lang="en-US"/>
        </a:p>
      </dgm:t>
    </dgm:pt>
    <dgm:pt modelId="{87815A2A-D38C-4C4A-A7E8-7DFCBCC74993}" type="sibTrans" cxnId="{6FE35BAC-339E-40CC-9B54-08DE201D9EBF}">
      <dgm:prSet/>
      <dgm:spPr/>
      <dgm:t>
        <a:bodyPr/>
        <a:lstStyle/>
        <a:p>
          <a:endParaRPr lang="en-US"/>
        </a:p>
      </dgm:t>
    </dgm:pt>
    <dgm:pt modelId="{D024E1D5-8ED7-4229-BC40-5AF0E11523B1}">
      <dgm:prSet/>
      <dgm:spPr/>
      <dgm:t>
        <a:bodyPr/>
        <a:lstStyle/>
        <a:p>
          <a:r>
            <a:rPr lang="pl-PL"/>
            <a:t>Kefaloskopia – opis głowy i twarzy</a:t>
          </a:r>
          <a:endParaRPr lang="en-US"/>
        </a:p>
      </dgm:t>
    </dgm:pt>
    <dgm:pt modelId="{CB2A9CE4-E3D6-4DD8-9581-60845E38A490}" type="parTrans" cxnId="{7D60767D-BBF0-4804-9E48-7C0793A11278}">
      <dgm:prSet/>
      <dgm:spPr/>
      <dgm:t>
        <a:bodyPr/>
        <a:lstStyle/>
        <a:p>
          <a:endParaRPr lang="en-US"/>
        </a:p>
      </dgm:t>
    </dgm:pt>
    <dgm:pt modelId="{B38B56BB-A905-41F7-BD48-3C0801C8EC34}" type="sibTrans" cxnId="{7D60767D-BBF0-4804-9E48-7C0793A11278}">
      <dgm:prSet/>
      <dgm:spPr/>
      <dgm:t>
        <a:bodyPr/>
        <a:lstStyle/>
        <a:p>
          <a:endParaRPr lang="en-US"/>
        </a:p>
      </dgm:t>
    </dgm:pt>
    <dgm:pt modelId="{6848FAF9-62AD-423C-A024-6320F7AAAC2B}" type="pres">
      <dgm:prSet presAssocID="{CB7D88E1-0971-4083-99B1-7E1834D09593}" presName="root" presStyleCnt="0">
        <dgm:presLayoutVars>
          <dgm:dir/>
          <dgm:resizeHandles val="exact"/>
        </dgm:presLayoutVars>
      </dgm:prSet>
      <dgm:spPr/>
    </dgm:pt>
    <dgm:pt modelId="{5BA1A057-8A06-4547-9ABC-1CAD576BA432}" type="pres">
      <dgm:prSet presAssocID="{48DE8442-4AC9-4C5E-822F-77318CA52D0A}" presName="compNode" presStyleCnt="0"/>
      <dgm:spPr/>
    </dgm:pt>
    <dgm:pt modelId="{7A3D7676-B322-4582-8424-13D86ABF3A62}" type="pres">
      <dgm:prSet presAssocID="{48DE8442-4AC9-4C5E-822F-77318CA52D0A}" presName="bgRect" presStyleLbl="bgShp" presStyleIdx="0" presStyleCnt="3"/>
      <dgm:spPr/>
    </dgm:pt>
    <dgm:pt modelId="{001A5403-3E13-49F5-BE43-6B4A0F007ED3}" type="pres">
      <dgm:prSet presAssocID="{48DE8442-4AC9-4C5E-822F-77318CA52D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2532F3C-A4E7-4F0B-8B69-01F72A6A8417}" type="pres">
      <dgm:prSet presAssocID="{48DE8442-4AC9-4C5E-822F-77318CA52D0A}" presName="spaceRect" presStyleCnt="0"/>
      <dgm:spPr/>
    </dgm:pt>
    <dgm:pt modelId="{367EDCEB-0B7A-4593-B924-F29E00520724}" type="pres">
      <dgm:prSet presAssocID="{48DE8442-4AC9-4C5E-822F-77318CA52D0A}" presName="parTx" presStyleLbl="revTx" presStyleIdx="0" presStyleCnt="3">
        <dgm:presLayoutVars>
          <dgm:chMax val="0"/>
          <dgm:chPref val="0"/>
        </dgm:presLayoutVars>
      </dgm:prSet>
      <dgm:spPr/>
    </dgm:pt>
    <dgm:pt modelId="{7FB950D3-C5FA-4663-A809-8B0BC33CA4E0}" type="pres">
      <dgm:prSet presAssocID="{FD9BA418-7885-43A5-9445-206C7B7292C1}" presName="sibTrans" presStyleCnt="0"/>
      <dgm:spPr/>
    </dgm:pt>
    <dgm:pt modelId="{91C50F26-002C-4A1B-A375-2F02A7A6B03F}" type="pres">
      <dgm:prSet presAssocID="{A883A0FC-F9E1-4401-B02C-EC59955FCB69}" presName="compNode" presStyleCnt="0"/>
      <dgm:spPr/>
    </dgm:pt>
    <dgm:pt modelId="{0626DD16-616A-4AF8-AB6C-206365D8E578}" type="pres">
      <dgm:prSet presAssocID="{A883A0FC-F9E1-4401-B02C-EC59955FCB69}" presName="bgRect" presStyleLbl="bgShp" presStyleIdx="1" presStyleCnt="3"/>
      <dgm:spPr/>
    </dgm:pt>
    <dgm:pt modelId="{76A3AD9B-D57C-4511-8095-76CBF5EA396A}" type="pres">
      <dgm:prSet presAssocID="{A883A0FC-F9E1-4401-B02C-EC59955FCB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25A0F6D2-3316-41E7-B027-991334E8B3C5}" type="pres">
      <dgm:prSet presAssocID="{A883A0FC-F9E1-4401-B02C-EC59955FCB69}" presName="spaceRect" presStyleCnt="0"/>
      <dgm:spPr/>
    </dgm:pt>
    <dgm:pt modelId="{C6A44488-0357-4F70-9756-9251D4ED4168}" type="pres">
      <dgm:prSet presAssocID="{A883A0FC-F9E1-4401-B02C-EC59955FCB69}" presName="parTx" presStyleLbl="revTx" presStyleIdx="1" presStyleCnt="3">
        <dgm:presLayoutVars>
          <dgm:chMax val="0"/>
          <dgm:chPref val="0"/>
        </dgm:presLayoutVars>
      </dgm:prSet>
      <dgm:spPr/>
    </dgm:pt>
    <dgm:pt modelId="{3EC23FA1-A9DF-489C-B282-ADAABD810497}" type="pres">
      <dgm:prSet presAssocID="{87815A2A-D38C-4C4A-A7E8-7DFCBCC74993}" presName="sibTrans" presStyleCnt="0"/>
      <dgm:spPr/>
    </dgm:pt>
    <dgm:pt modelId="{02288024-AEAD-461B-8063-4C22396908D1}" type="pres">
      <dgm:prSet presAssocID="{D024E1D5-8ED7-4229-BC40-5AF0E11523B1}" presName="compNode" presStyleCnt="0"/>
      <dgm:spPr/>
    </dgm:pt>
    <dgm:pt modelId="{421C72D2-BBB1-4C1C-872C-B285CB22C749}" type="pres">
      <dgm:prSet presAssocID="{D024E1D5-8ED7-4229-BC40-5AF0E11523B1}" presName="bgRect" presStyleLbl="bgShp" presStyleIdx="2" presStyleCnt="3"/>
      <dgm:spPr/>
    </dgm:pt>
    <dgm:pt modelId="{2911E57E-8EC0-4F34-AC4B-6DCC8AE2400B}" type="pres">
      <dgm:prSet presAssocID="{D024E1D5-8ED7-4229-BC40-5AF0E11523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D9BE558D-3EAC-4E94-A763-37437DFB3038}" type="pres">
      <dgm:prSet presAssocID="{D024E1D5-8ED7-4229-BC40-5AF0E11523B1}" presName="spaceRect" presStyleCnt="0"/>
      <dgm:spPr/>
    </dgm:pt>
    <dgm:pt modelId="{FD1F473C-DBE4-4C79-8E2B-080025296030}" type="pres">
      <dgm:prSet presAssocID="{D024E1D5-8ED7-4229-BC40-5AF0E11523B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DE6833-196C-4E21-90A2-AB78079C777D}" type="presOf" srcId="{CB7D88E1-0971-4083-99B1-7E1834D09593}" destId="{6848FAF9-62AD-423C-A024-6320F7AAAC2B}" srcOrd="0" destOrd="0" presId="urn:microsoft.com/office/officeart/2018/2/layout/IconVerticalSolidList"/>
    <dgm:cxn modelId="{12AFF35B-7C9F-4D90-83E3-A5F4F1EF9E69}" type="presOf" srcId="{A883A0FC-F9E1-4401-B02C-EC59955FCB69}" destId="{C6A44488-0357-4F70-9756-9251D4ED4168}" srcOrd="0" destOrd="0" presId="urn:microsoft.com/office/officeart/2018/2/layout/IconVerticalSolidList"/>
    <dgm:cxn modelId="{42D8A551-A657-470B-A208-95859A87092D}" type="presOf" srcId="{D024E1D5-8ED7-4229-BC40-5AF0E11523B1}" destId="{FD1F473C-DBE4-4C79-8E2B-080025296030}" srcOrd="0" destOrd="0" presId="urn:microsoft.com/office/officeart/2018/2/layout/IconVerticalSolidList"/>
    <dgm:cxn modelId="{7D60767D-BBF0-4804-9E48-7C0793A11278}" srcId="{CB7D88E1-0971-4083-99B1-7E1834D09593}" destId="{D024E1D5-8ED7-4229-BC40-5AF0E11523B1}" srcOrd="2" destOrd="0" parTransId="{CB2A9CE4-E3D6-4DD8-9581-60845E38A490}" sibTransId="{B38B56BB-A905-41F7-BD48-3C0801C8EC34}"/>
    <dgm:cxn modelId="{1D7DA89C-E396-4C39-97A6-E7ECAE38B4F5}" srcId="{CB7D88E1-0971-4083-99B1-7E1834D09593}" destId="{48DE8442-4AC9-4C5E-822F-77318CA52D0A}" srcOrd="0" destOrd="0" parTransId="{E7D82CFA-E8FD-44CA-8327-7AFC8E03FD7C}" sibTransId="{FD9BA418-7885-43A5-9445-206C7B7292C1}"/>
    <dgm:cxn modelId="{6FE35BAC-339E-40CC-9B54-08DE201D9EBF}" srcId="{CB7D88E1-0971-4083-99B1-7E1834D09593}" destId="{A883A0FC-F9E1-4401-B02C-EC59955FCB69}" srcOrd="1" destOrd="0" parTransId="{36AB52DE-975F-4702-BD46-E85CF7A6D28B}" sibTransId="{87815A2A-D38C-4C4A-A7E8-7DFCBCC74993}"/>
    <dgm:cxn modelId="{54D2AEBB-1168-4F34-9899-04463C3C54A2}" type="presOf" srcId="{48DE8442-4AC9-4C5E-822F-77318CA52D0A}" destId="{367EDCEB-0B7A-4593-B924-F29E00520724}" srcOrd="0" destOrd="0" presId="urn:microsoft.com/office/officeart/2018/2/layout/IconVerticalSolidList"/>
    <dgm:cxn modelId="{9CA53EF6-0D34-45B0-AC6B-702391313C5A}" type="presParOf" srcId="{6848FAF9-62AD-423C-A024-6320F7AAAC2B}" destId="{5BA1A057-8A06-4547-9ABC-1CAD576BA432}" srcOrd="0" destOrd="0" presId="urn:microsoft.com/office/officeart/2018/2/layout/IconVerticalSolidList"/>
    <dgm:cxn modelId="{36AF3922-62A5-4BEF-8C3C-8F7722FE1EEE}" type="presParOf" srcId="{5BA1A057-8A06-4547-9ABC-1CAD576BA432}" destId="{7A3D7676-B322-4582-8424-13D86ABF3A62}" srcOrd="0" destOrd="0" presId="urn:microsoft.com/office/officeart/2018/2/layout/IconVerticalSolidList"/>
    <dgm:cxn modelId="{FEA4BAD9-4269-404D-9059-73255241CBC1}" type="presParOf" srcId="{5BA1A057-8A06-4547-9ABC-1CAD576BA432}" destId="{001A5403-3E13-49F5-BE43-6B4A0F007ED3}" srcOrd="1" destOrd="0" presId="urn:microsoft.com/office/officeart/2018/2/layout/IconVerticalSolidList"/>
    <dgm:cxn modelId="{CDE80F39-EAB2-45E3-B6FA-597F923AB259}" type="presParOf" srcId="{5BA1A057-8A06-4547-9ABC-1CAD576BA432}" destId="{F2532F3C-A4E7-4F0B-8B69-01F72A6A8417}" srcOrd="2" destOrd="0" presId="urn:microsoft.com/office/officeart/2018/2/layout/IconVerticalSolidList"/>
    <dgm:cxn modelId="{F5EB0B9A-1951-459C-8D50-86D1DB839803}" type="presParOf" srcId="{5BA1A057-8A06-4547-9ABC-1CAD576BA432}" destId="{367EDCEB-0B7A-4593-B924-F29E00520724}" srcOrd="3" destOrd="0" presId="urn:microsoft.com/office/officeart/2018/2/layout/IconVerticalSolidList"/>
    <dgm:cxn modelId="{2478C0C2-69B1-4651-87EF-C845D4942D21}" type="presParOf" srcId="{6848FAF9-62AD-423C-A024-6320F7AAAC2B}" destId="{7FB950D3-C5FA-4663-A809-8B0BC33CA4E0}" srcOrd="1" destOrd="0" presId="urn:microsoft.com/office/officeart/2018/2/layout/IconVerticalSolidList"/>
    <dgm:cxn modelId="{3E773514-1157-4664-8739-B171B47E8AD6}" type="presParOf" srcId="{6848FAF9-62AD-423C-A024-6320F7AAAC2B}" destId="{91C50F26-002C-4A1B-A375-2F02A7A6B03F}" srcOrd="2" destOrd="0" presId="urn:microsoft.com/office/officeart/2018/2/layout/IconVerticalSolidList"/>
    <dgm:cxn modelId="{DC34875B-BA95-4056-8747-C7B7D5777E5D}" type="presParOf" srcId="{91C50F26-002C-4A1B-A375-2F02A7A6B03F}" destId="{0626DD16-616A-4AF8-AB6C-206365D8E578}" srcOrd="0" destOrd="0" presId="urn:microsoft.com/office/officeart/2018/2/layout/IconVerticalSolidList"/>
    <dgm:cxn modelId="{15649F2F-8C02-4CF0-BF36-3A44FD0411DE}" type="presParOf" srcId="{91C50F26-002C-4A1B-A375-2F02A7A6B03F}" destId="{76A3AD9B-D57C-4511-8095-76CBF5EA396A}" srcOrd="1" destOrd="0" presId="urn:microsoft.com/office/officeart/2018/2/layout/IconVerticalSolidList"/>
    <dgm:cxn modelId="{B657E9D5-B6B6-4850-8DE1-0710606D52DB}" type="presParOf" srcId="{91C50F26-002C-4A1B-A375-2F02A7A6B03F}" destId="{25A0F6D2-3316-41E7-B027-991334E8B3C5}" srcOrd="2" destOrd="0" presId="urn:microsoft.com/office/officeart/2018/2/layout/IconVerticalSolidList"/>
    <dgm:cxn modelId="{B02783C2-8E55-4690-9A5F-BA89D689668C}" type="presParOf" srcId="{91C50F26-002C-4A1B-A375-2F02A7A6B03F}" destId="{C6A44488-0357-4F70-9756-9251D4ED4168}" srcOrd="3" destOrd="0" presId="urn:microsoft.com/office/officeart/2018/2/layout/IconVerticalSolidList"/>
    <dgm:cxn modelId="{15DA9BAD-FB05-45A0-B100-681FB780DD1C}" type="presParOf" srcId="{6848FAF9-62AD-423C-A024-6320F7AAAC2B}" destId="{3EC23FA1-A9DF-489C-B282-ADAABD810497}" srcOrd="3" destOrd="0" presId="urn:microsoft.com/office/officeart/2018/2/layout/IconVerticalSolidList"/>
    <dgm:cxn modelId="{1B66310A-5088-4F6A-8564-6B5928FD7E35}" type="presParOf" srcId="{6848FAF9-62AD-423C-A024-6320F7AAAC2B}" destId="{02288024-AEAD-461B-8063-4C22396908D1}" srcOrd="4" destOrd="0" presId="urn:microsoft.com/office/officeart/2018/2/layout/IconVerticalSolidList"/>
    <dgm:cxn modelId="{2CF419B9-4B65-431D-9B21-8EAEC16E15E5}" type="presParOf" srcId="{02288024-AEAD-461B-8063-4C22396908D1}" destId="{421C72D2-BBB1-4C1C-872C-B285CB22C749}" srcOrd="0" destOrd="0" presId="urn:microsoft.com/office/officeart/2018/2/layout/IconVerticalSolidList"/>
    <dgm:cxn modelId="{97CCD0C3-46B2-4091-A924-5AC21F4516F6}" type="presParOf" srcId="{02288024-AEAD-461B-8063-4C22396908D1}" destId="{2911E57E-8EC0-4F34-AC4B-6DCC8AE2400B}" srcOrd="1" destOrd="0" presId="urn:microsoft.com/office/officeart/2018/2/layout/IconVerticalSolidList"/>
    <dgm:cxn modelId="{5E1A312C-5B50-43F7-BD71-B0820A470580}" type="presParOf" srcId="{02288024-AEAD-461B-8063-4C22396908D1}" destId="{D9BE558D-3EAC-4E94-A763-37437DFB3038}" srcOrd="2" destOrd="0" presId="urn:microsoft.com/office/officeart/2018/2/layout/IconVerticalSolidList"/>
    <dgm:cxn modelId="{4A7706F8-12F1-42A4-B70D-0CC3D37D38D6}" type="presParOf" srcId="{02288024-AEAD-461B-8063-4C22396908D1}" destId="{FD1F473C-DBE4-4C79-8E2B-0800252960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86C8FF-82EE-410C-9DF4-E0355C6CF5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DAE9E1A-E039-4D50-948F-5FD3F300F423}">
      <dgm:prSet/>
      <dgm:spPr/>
      <dgm:t>
        <a:bodyPr/>
        <a:lstStyle/>
        <a:p>
          <a:r>
            <a:rPr lang="pl-PL"/>
            <a:t>Craniometria, cranioskopia, kefalometria i kefaloskopia dostarczają danych do badań nad ewolucją i dziedzicznością człowieka.</a:t>
          </a:r>
          <a:endParaRPr lang="en-US"/>
        </a:p>
      </dgm:t>
    </dgm:pt>
    <dgm:pt modelId="{5030F4B8-9647-4D70-A375-07AD71B2636B}" type="parTrans" cxnId="{2303078D-0BCD-4691-9AC1-CCF7E05F5909}">
      <dgm:prSet/>
      <dgm:spPr/>
      <dgm:t>
        <a:bodyPr/>
        <a:lstStyle/>
        <a:p>
          <a:endParaRPr lang="en-US"/>
        </a:p>
      </dgm:t>
    </dgm:pt>
    <dgm:pt modelId="{018517EA-9198-4C5F-BB9A-AAE8A8C3B695}" type="sibTrans" cxnId="{2303078D-0BCD-4691-9AC1-CCF7E05F5909}">
      <dgm:prSet/>
      <dgm:spPr/>
      <dgm:t>
        <a:bodyPr/>
        <a:lstStyle/>
        <a:p>
          <a:endParaRPr lang="en-US"/>
        </a:p>
      </dgm:t>
    </dgm:pt>
    <dgm:pt modelId="{E98A68CE-162F-4770-B469-448F1B28008E}">
      <dgm:prSet/>
      <dgm:spPr/>
      <dgm:t>
        <a:bodyPr/>
        <a:lstStyle/>
        <a:p>
          <a:r>
            <a:rPr lang="pl-PL"/>
            <a:t>Somatometria ma zastosowanie w naukach o wychowaniu fizycznym i sporcie. Na podstawie pomiarów ciała można np. ocenić przebieg rozwoju młodzieży.  </a:t>
          </a:r>
          <a:endParaRPr lang="en-US"/>
        </a:p>
      </dgm:t>
    </dgm:pt>
    <dgm:pt modelId="{99F32D96-9876-4811-8982-897E8EC3E44A}" type="parTrans" cxnId="{F3864E9D-3FBB-46DF-A94A-86208C593671}">
      <dgm:prSet/>
      <dgm:spPr/>
      <dgm:t>
        <a:bodyPr/>
        <a:lstStyle/>
        <a:p>
          <a:endParaRPr lang="en-US"/>
        </a:p>
      </dgm:t>
    </dgm:pt>
    <dgm:pt modelId="{C11C50DE-F73D-4681-AFEF-07C0C2E458EC}" type="sibTrans" cxnId="{F3864E9D-3FBB-46DF-A94A-86208C593671}">
      <dgm:prSet/>
      <dgm:spPr/>
      <dgm:t>
        <a:bodyPr/>
        <a:lstStyle/>
        <a:p>
          <a:endParaRPr lang="en-US"/>
        </a:p>
      </dgm:t>
    </dgm:pt>
    <dgm:pt modelId="{26BFDDAB-F2F4-43A0-9878-B0E6B0BB8534}" type="pres">
      <dgm:prSet presAssocID="{6C86C8FF-82EE-410C-9DF4-E0355C6CF568}" presName="root" presStyleCnt="0">
        <dgm:presLayoutVars>
          <dgm:dir/>
          <dgm:resizeHandles val="exact"/>
        </dgm:presLayoutVars>
      </dgm:prSet>
      <dgm:spPr/>
    </dgm:pt>
    <dgm:pt modelId="{33405548-D9A1-44E0-AED2-2920CFBB5980}" type="pres">
      <dgm:prSet presAssocID="{ADAE9E1A-E039-4D50-948F-5FD3F300F423}" presName="compNode" presStyleCnt="0"/>
      <dgm:spPr/>
    </dgm:pt>
    <dgm:pt modelId="{73A78453-9C1A-481D-8098-5F40B72613BB}" type="pres">
      <dgm:prSet presAssocID="{ADAE9E1A-E039-4D50-948F-5FD3F300F423}" presName="bgRect" presStyleLbl="bgShp" presStyleIdx="0" presStyleCnt="2"/>
      <dgm:spPr/>
    </dgm:pt>
    <dgm:pt modelId="{58CD9901-845E-49E9-96BE-C5A46184A5CB}" type="pres">
      <dgm:prSet presAssocID="{ADAE9E1A-E039-4D50-948F-5FD3F300F4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E277F4B-3722-4AAB-9EE1-71F943D3AF27}" type="pres">
      <dgm:prSet presAssocID="{ADAE9E1A-E039-4D50-948F-5FD3F300F423}" presName="spaceRect" presStyleCnt="0"/>
      <dgm:spPr/>
    </dgm:pt>
    <dgm:pt modelId="{80F1D893-2C78-43CB-A8BF-DA7BF006BC56}" type="pres">
      <dgm:prSet presAssocID="{ADAE9E1A-E039-4D50-948F-5FD3F300F423}" presName="parTx" presStyleLbl="revTx" presStyleIdx="0" presStyleCnt="2">
        <dgm:presLayoutVars>
          <dgm:chMax val="0"/>
          <dgm:chPref val="0"/>
        </dgm:presLayoutVars>
      </dgm:prSet>
      <dgm:spPr/>
    </dgm:pt>
    <dgm:pt modelId="{1BE81960-DFCD-4CFD-90F4-717ABB576B6D}" type="pres">
      <dgm:prSet presAssocID="{018517EA-9198-4C5F-BB9A-AAE8A8C3B695}" presName="sibTrans" presStyleCnt="0"/>
      <dgm:spPr/>
    </dgm:pt>
    <dgm:pt modelId="{49F18DC9-7C4E-4ED1-9D15-2E11D41D91E2}" type="pres">
      <dgm:prSet presAssocID="{E98A68CE-162F-4770-B469-448F1B28008E}" presName="compNode" presStyleCnt="0"/>
      <dgm:spPr/>
    </dgm:pt>
    <dgm:pt modelId="{2E8CE590-8446-47D7-A2EE-B0FA6B28FEC5}" type="pres">
      <dgm:prSet presAssocID="{E98A68CE-162F-4770-B469-448F1B28008E}" presName="bgRect" presStyleLbl="bgShp" presStyleIdx="1" presStyleCnt="2"/>
      <dgm:spPr/>
    </dgm:pt>
    <dgm:pt modelId="{85D2C08B-D883-4362-87BD-E9625B7F3DFF}" type="pres">
      <dgm:prSet presAssocID="{E98A68CE-162F-4770-B469-448F1B2800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AA55A2C-5DDC-4023-BBDD-11CA4CF3E80E}" type="pres">
      <dgm:prSet presAssocID="{E98A68CE-162F-4770-B469-448F1B28008E}" presName="spaceRect" presStyleCnt="0"/>
      <dgm:spPr/>
    </dgm:pt>
    <dgm:pt modelId="{DFC73048-FB2B-4FC1-82BB-9534BFAFB7D3}" type="pres">
      <dgm:prSet presAssocID="{E98A68CE-162F-4770-B469-448F1B28008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B28D88-F63D-40D0-ABEE-6C755F692599}" type="presOf" srcId="{E98A68CE-162F-4770-B469-448F1B28008E}" destId="{DFC73048-FB2B-4FC1-82BB-9534BFAFB7D3}" srcOrd="0" destOrd="0" presId="urn:microsoft.com/office/officeart/2018/2/layout/IconVerticalSolidList"/>
    <dgm:cxn modelId="{2303078D-0BCD-4691-9AC1-CCF7E05F5909}" srcId="{6C86C8FF-82EE-410C-9DF4-E0355C6CF568}" destId="{ADAE9E1A-E039-4D50-948F-5FD3F300F423}" srcOrd="0" destOrd="0" parTransId="{5030F4B8-9647-4D70-A375-07AD71B2636B}" sibTransId="{018517EA-9198-4C5F-BB9A-AAE8A8C3B695}"/>
    <dgm:cxn modelId="{3A562599-C927-46A7-9D76-748B0020E5BF}" type="presOf" srcId="{ADAE9E1A-E039-4D50-948F-5FD3F300F423}" destId="{80F1D893-2C78-43CB-A8BF-DA7BF006BC56}" srcOrd="0" destOrd="0" presId="urn:microsoft.com/office/officeart/2018/2/layout/IconVerticalSolidList"/>
    <dgm:cxn modelId="{F3864E9D-3FBB-46DF-A94A-86208C593671}" srcId="{6C86C8FF-82EE-410C-9DF4-E0355C6CF568}" destId="{E98A68CE-162F-4770-B469-448F1B28008E}" srcOrd="1" destOrd="0" parTransId="{99F32D96-9876-4811-8982-897E8EC3E44A}" sibTransId="{C11C50DE-F73D-4681-AFEF-07C0C2E458EC}"/>
    <dgm:cxn modelId="{9BDB2DF9-5104-43E4-9AF4-ED4F0207DAA0}" type="presOf" srcId="{6C86C8FF-82EE-410C-9DF4-E0355C6CF568}" destId="{26BFDDAB-F2F4-43A0-9878-B0E6B0BB8534}" srcOrd="0" destOrd="0" presId="urn:microsoft.com/office/officeart/2018/2/layout/IconVerticalSolidList"/>
    <dgm:cxn modelId="{AE61FA9A-C5AE-403A-A2B4-3D5D369ED317}" type="presParOf" srcId="{26BFDDAB-F2F4-43A0-9878-B0E6B0BB8534}" destId="{33405548-D9A1-44E0-AED2-2920CFBB5980}" srcOrd="0" destOrd="0" presId="urn:microsoft.com/office/officeart/2018/2/layout/IconVerticalSolidList"/>
    <dgm:cxn modelId="{4923DCFA-D04A-4DB5-A249-65EDAEDFF247}" type="presParOf" srcId="{33405548-D9A1-44E0-AED2-2920CFBB5980}" destId="{73A78453-9C1A-481D-8098-5F40B72613BB}" srcOrd="0" destOrd="0" presId="urn:microsoft.com/office/officeart/2018/2/layout/IconVerticalSolidList"/>
    <dgm:cxn modelId="{C1B9DF97-6661-47D5-9C2C-A40AF8519154}" type="presParOf" srcId="{33405548-D9A1-44E0-AED2-2920CFBB5980}" destId="{58CD9901-845E-49E9-96BE-C5A46184A5CB}" srcOrd="1" destOrd="0" presId="urn:microsoft.com/office/officeart/2018/2/layout/IconVerticalSolidList"/>
    <dgm:cxn modelId="{AE8144B8-06E0-46C9-BBB5-A1B3F08B43DE}" type="presParOf" srcId="{33405548-D9A1-44E0-AED2-2920CFBB5980}" destId="{EE277F4B-3722-4AAB-9EE1-71F943D3AF27}" srcOrd="2" destOrd="0" presId="urn:microsoft.com/office/officeart/2018/2/layout/IconVerticalSolidList"/>
    <dgm:cxn modelId="{24CD5617-E675-4EEB-A7AA-7B0007A1055D}" type="presParOf" srcId="{33405548-D9A1-44E0-AED2-2920CFBB5980}" destId="{80F1D893-2C78-43CB-A8BF-DA7BF006BC56}" srcOrd="3" destOrd="0" presId="urn:microsoft.com/office/officeart/2018/2/layout/IconVerticalSolidList"/>
    <dgm:cxn modelId="{9B8A82DE-C014-4A04-B638-94F516452634}" type="presParOf" srcId="{26BFDDAB-F2F4-43A0-9878-B0E6B0BB8534}" destId="{1BE81960-DFCD-4CFD-90F4-717ABB576B6D}" srcOrd="1" destOrd="0" presId="urn:microsoft.com/office/officeart/2018/2/layout/IconVerticalSolidList"/>
    <dgm:cxn modelId="{874A380A-B983-4C74-BD8F-05B1DEAF7D03}" type="presParOf" srcId="{26BFDDAB-F2F4-43A0-9878-B0E6B0BB8534}" destId="{49F18DC9-7C4E-4ED1-9D15-2E11D41D91E2}" srcOrd="2" destOrd="0" presId="urn:microsoft.com/office/officeart/2018/2/layout/IconVerticalSolidList"/>
    <dgm:cxn modelId="{C7419667-5280-4E1E-AB28-83DCDD6C430C}" type="presParOf" srcId="{49F18DC9-7C4E-4ED1-9D15-2E11D41D91E2}" destId="{2E8CE590-8446-47D7-A2EE-B0FA6B28FEC5}" srcOrd="0" destOrd="0" presId="urn:microsoft.com/office/officeart/2018/2/layout/IconVerticalSolidList"/>
    <dgm:cxn modelId="{2E50D442-258D-4912-980B-0D2A5D7A582A}" type="presParOf" srcId="{49F18DC9-7C4E-4ED1-9D15-2E11D41D91E2}" destId="{85D2C08B-D883-4362-87BD-E9625B7F3DFF}" srcOrd="1" destOrd="0" presId="urn:microsoft.com/office/officeart/2018/2/layout/IconVerticalSolidList"/>
    <dgm:cxn modelId="{51313AEF-7F18-4DF2-B7A4-82F892285A19}" type="presParOf" srcId="{49F18DC9-7C4E-4ED1-9D15-2E11D41D91E2}" destId="{8AA55A2C-5DDC-4023-BBDD-11CA4CF3E80E}" srcOrd="2" destOrd="0" presId="urn:microsoft.com/office/officeart/2018/2/layout/IconVerticalSolidList"/>
    <dgm:cxn modelId="{E303CCB6-E4F4-411B-BC8B-E3AF99139CC0}" type="presParOf" srcId="{49F18DC9-7C4E-4ED1-9D15-2E11D41D91E2}" destId="{DFC73048-FB2B-4FC1-82BB-9534BFAFB7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D2ACE2-9978-4159-90B9-637EE7CEB3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8E040B-2BAB-4F19-89F7-58F4F8CB85A1}">
      <dgm:prSet/>
      <dgm:spPr/>
      <dgm:t>
        <a:bodyPr/>
        <a:lstStyle/>
        <a:p>
          <a:r>
            <a:rPr lang="pl-PL" b="1"/>
            <a:t>Płaszczyzna frankfurcka- </a:t>
          </a:r>
          <a:endParaRPr lang="en-US"/>
        </a:p>
      </dgm:t>
    </dgm:pt>
    <dgm:pt modelId="{BC20D982-6148-42E0-A8B1-1C6BC27064C6}" type="parTrans" cxnId="{EED1042E-F0A6-4CFF-AEF6-67568A62E69E}">
      <dgm:prSet/>
      <dgm:spPr/>
      <dgm:t>
        <a:bodyPr/>
        <a:lstStyle/>
        <a:p>
          <a:endParaRPr lang="en-US"/>
        </a:p>
      </dgm:t>
    </dgm:pt>
    <dgm:pt modelId="{3A3879CD-1370-49FC-8CE1-6678859B2A82}" type="sibTrans" cxnId="{EED1042E-F0A6-4CFF-AEF6-67568A62E69E}">
      <dgm:prSet/>
      <dgm:spPr/>
      <dgm:t>
        <a:bodyPr/>
        <a:lstStyle/>
        <a:p>
          <a:endParaRPr lang="en-US"/>
        </a:p>
      </dgm:t>
    </dgm:pt>
    <dgm:pt modelId="{4F056A06-B581-429A-A99C-6BD9D572028F}">
      <dgm:prSet/>
      <dgm:spPr/>
      <dgm:t>
        <a:bodyPr/>
        <a:lstStyle/>
        <a:p>
          <a:r>
            <a:rPr lang="pl-PL"/>
            <a:t>inaczej oczno-uszna to jedna z płaszczyzn poziomych. Przebiega przez górne krawędzie guzików usznych i dolny brzeg lewego oczodołu, służy do ustawiania głowy podczas wykonywania pomiarów wysokości głowy oraz wysokości ciała. </a:t>
          </a:r>
          <a:endParaRPr lang="en-US"/>
        </a:p>
      </dgm:t>
    </dgm:pt>
    <dgm:pt modelId="{1709C1E7-A4BE-4CE3-9BF1-7F64DFD66A59}" type="parTrans" cxnId="{A2267F16-1A00-468C-B2C5-BB9A7050B2AE}">
      <dgm:prSet/>
      <dgm:spPr/>
      <dgm:t>
        <a:bodyPr/>
        <a:lstStyle/>
        <a:p>
          <a:endParaRPr lang="en-US"/>
        </a:p>
      </dgm:t>
    </dgm:pt>
    <dgm:pt modelId="{BF6C9A62-B8BA-49C5-B648-0B1AAC3795CF}" type="sibTrans" cxnId="{A2267F16-1A00-468C-B2C5-BB9A7050B2AE}">
      <dgm:prSet/>
      <dgm:spPr/>
      <dgm:t>
        <a:bodyPr/>
        <a:lstStyle/>
        <a:p>
          <a:endParaRPr lang="en-US"/>
        </a:p>
      </dgm:t>
    </dgm:pt>
    <dgm:pt modelId="{497C31E7-05BF-4E27-B8D0-8F6E5D305500}" type="pres">
      <dgm:prSet presAssocID="{36D2ACE2-9978-4159-90B9-637EE7CEB324}" presName="root" presStyleCnt="0">
        <dgm:presLayoutVars>
          <dgm:dir/>
          <dgm:resizeHandles val="exact"/>
        </dgm:presLayoutVars>
      </dgm:prSet>
      <dgm:spPr/>
    </dgm:pt>
    <dgm:pt modelId="{5F7F14F0-2320-4B2E-91AD-01DAD031D2DF}" type="pres">
      <dgm:prSet presAssocID="{DD8E040B-2BAB-4F19-89F7-58F4F8CB85A1}" presName="compNode" presStyleCnt="0"/>
      <dgm:spPr/>
    </dgm:pt>
    <dgm:pt modelId="{B11B5942-6687-443E-8A1B-669AD8E00556}" type="pres">
      <dgm:prSet presAssocID="{DD8E040B-2BAB-4F19-89F7-58F4F8CB85A1}" presName="bgRect" presStyleLbl="bgShp" presStyleIdx="0" presStyleCnt="2"/>
      <dgm:spPr/>
    </dgm:pt>
    <dgm:pt modelId="{B0D98B52-FE8E-4EFF-AABC-42D26D98B4A8}" type="pres">
      <dgm:prSet presAssocID="{DD8E040B-2BAB-4F19-89F7-58F4F8CB85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D3CAC32E-E2C2-4055-9281-436EE7C03C2A}" type="pres">
      <dgm:prSet presAssocID="{DD8E040B-2BAB-4F19-89F7-58F4F8CB85A1}" presName="spaceRect" presStyleCnt="0"/>
      <dgm:spPr/>
    </dgm:pt>
    <dgm:pt modelId="{0345B10C-C75C-4389-AD4B-C922DEAB4FA0}" type="pres">
      <dgm:prSet presAssocID="{DD8E040B-2BAB-4F19-89F7-58F4F8CB85A1}" presName="parTx" presStyleLbl="revTx" presStyleIdx="0" presStyleCnt="2">
        <dgm:presLayoutVars>
          <dgm:chMax val="0"/>
          <dgm:chPref val="0"/>
        </dgm:presLayoutVars>
      </dgm:prSet>
      <dgm:spPr/>
    </dgm:pt>
    <dgm:pt modelId="{9F6BB4F1-7F07-46E8-834A-7579258934A0}" type="pres">
      <dgm:prSet presAssocID="{3A3879CD-1370-49FC-8CE1-6678859B2A82}" presName="sibTrans" presStyleCnt="0"/>
      <dgm:spPr/>
    </dgm:pt>
    <dgm:pt modelId="{61E81596-9AD6-4356-AEEE-FAA1BB2E3EBD}" type="pres">
      <dgm:prSet presAssocID="{4F056A06-B581-429A-A99C-6BD9D572028F}" presName="compNode" presStyleCnt="0"/>
      <dgm:spPr/>
    </dgm:pt>
    <dgm:pt modelId="{BB1587EF-D1DA-4C67-A875-B8FD87CCC555}" type="pres">
      <dgm:prSet presAssocID="{4F056A06-B581-429A-A99C-6BD9D572028F}" presName="bgRect" presStyleLbl="bgShp" presStyleIdx="1" presStyleCnt="2"/>
      <dgm:spPr/>
    </dgm:pt>
    <dgm:pt modelId="{38C14370-4D16-4080-964C-0FE034886EFE}" type="pres">
      <dgm:prSet presAssocID="{4F056A06-B581-429A-A99C-6BD9D57202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19B3BC7-78F1-4162-99B0-C18D1CD537C5}" type="pres">
      <dgm:prSet presAssocID="{4F056A06-B581-429A-A99C-6BD9D572028F}" presName="spaceRect" presStyleCnt="0"/>
      <dgm:spPr/>
    </dgm:pt>
    <dgm:pt modelId="{0A469293-3AC0-4732-AD8D-A2E9EC296C45}" type="pres">
      <dgm:prSet presAssocID="{4F056A06-B581-429A-A99C-6BD9D57202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A84E00F-8617-4620-B981-8C675F6F7D02}" type="presOf" srcId="{36D2ACE2-9978-4159-90B9-637EE7CEB324}" destId="{497C31E7-05BF-4E27-B8D0-8F6E5D305500}" srcOrd="0" destOrd="0" presId="urn:microsoft.com/office/officeart/2018/2/layout/IconVerticalSolidList"/>
    <dgm:cxn modelId="{EA31C912-3CDB-4E33-AF0F-55F35106C8D3}" type="presOf" srcId="{DD8E040B-2BAB-4F19-89F7-58F4F8CB85A1}" destId="{0345B10C-C75C-4389-AD4B-C922DEAB4FA0}" srcOrd="0" destOrd="0" presId="urn:microsoft.com/office/officeart/2018/2/layout/IconVerticalSolidList"/>
    <dgm:cxn modelId="{A2267F16-1A00-468C-B2C5-BB9A7050B2AE}" srcId="{36D2ACE2-9978-4159-90B9-637EE7CEB324}" destId="{4F056A06-B581-429A-A99C-6BD9D572028F}" srcOrd="1" destOrd="0" parTransId="{1709C1E7-A4BE-4CE3-9BF1-7F64DFD66A59}" sibTransId="{BF6C9A62-B8BA-49C5-B648-0B1AAC3795CF}"/>
    <dgm:cxn modelId="{EED1042E-F0A6-4CFF-AEF6-67568A62E69E}" srcId="{36D2ACE2-9978-4159-90B9-637EE7CEB324}" destId="{DD8E040B-2BAB-4F19-89F7-58F4F8CB85A1}" srcOrd="0" destOrd="0" parTransId="{BC20D982-6148-42E0-A8B1-1C6BC27064C6}" sibTransId="{3A3879CD-1370-49FC-8CE1-6678859B2A82}"/>
    <dgm:cxn modelId="{3979F062-AE39-4638-8496-7C9AA607E25F}" type="presOf" srcId="{4F056A06-B581-429A-A99C-6BD9D572028F}" destId="{0A469293-3AC0-4732-AD8D-A2E9EC296C45}" srcOrd="0" destOrd="0" presId="urn:microsoft.com/office/officeart/2018/2/layout/IconVerticalSolidList"/>
    <dgm:cxn modelId="{22287EAA-AF6A-4680-B54D-3C8C18E33B61}" type="presParOf" srcId="{497C31E7-05BF-4E27-B8D0-8F6E5D305500}" destId="{5F7F14F0-2320-4B2E-91AD-01DAD031D2DF}" srcOrd="0" destOrd="0" presId="urn:microsoft.com/office/officeart/2018/2/layout/IconVerticalSolidList"/>
    <dgm:cxn modelId="{A469662A-0085-4E81-91D7-51D4A9D89293}" type="presParOf" srcId="{5F7F14F0-2320-4B2E-91AD-01DAD031D2DF}" destId="{B11B5942-6687-443E-8A1B-669AD8E00556}" srcOrd="0" destOrd="0" presId="urn:microsoft.com/office/officeart/2018/2/layout/IconVerticalSolidList"/>
    <dgm:cxn modelId="{EE9A7158-FDA7-42EE-A597-9EA838555A4C}" type="presParOf" srcId="{5F7F14F0-2320-4B2E-91AD-01DAD031D2DF}" destId="{B0D98B52-FE8E-4EFF-AABC-42D26D98B4A8}" srcOrd="1" destOrd="0" presId="urn:microsoft.com/office/officeart/2018/2/layout/IconVerticalSolidList"/>
    <dgm:cxn modelId="{B1C7CA9B-9006-419F-93E9-5561A5A06A44}" type="presParOf" srcId="{5F7F14F0-2320-4B2E-91AD-01DAD031D2DF}" destId="{D3CAC32E-E2C2-4055-9281-436EE7C03C2A}" srcOrd="2" destOrd="0" presId="urn:microsoft.com/office/officeart/2018/2/layout/IconVerticalSolidList"/>
    <dgm:cxn modelId="{34F9527F-40C0-4FA1-BBBE-FF45749B2346}" type="presParOf" srcId="{5F7F14F0-2320-4B2E-91AD-01DAD031D2DF}" destId="{0345B10C-C75C-4389-AD4B-C922DEAB4FA0}" srcOrd="3" destOrd="0" presId="urn:microsoft.com/office/officeart/2018/2/layout/IconVerticalSolidList"/>
    <dgm:cxn modelId="{A7484730-1056-4F76-8BB3-3EC6FC0B2C5E}" type="presParOf" srcId="{497C31E7-05BF-4E27-B8D0-8F6E5D305500}" destId="{9F6BB4F1-7F07-46E8-834A-7579258934A0}" srcOrd="1" destOrd="0" presId="urn:microsoft.com/office/officeart/2018/2/layout/IconVerticalSolidList"/>
    <dgm:cxn modelId="{A6FCF949-3A27-4205-BC7F-22DA1A5036B3}" type="presParOf" srcId="{497C31E7-05BF-4E27-B8D0-8F6E5D305500}" destId="{61E81596-9AD6-4356-AEEE-FAA1BB2E3EBD}" srcOrd="2" destOrd="0" presId="urn:microsoft.com/office/officeart/2018/2/layout/IconVerticalSolidList"/>
    <dgm:cxn modelId="{F7DFADBD-D89A-4F18-BC73-1B1E82A7282D}" type="presParOf" srcId="{61E81596-9AD6-4356-AEEE-FAA1BB2E3EBD}" destId="{BB1587EF-D1DA-4C67-A875-B8FD87CCC555}" srcOrd="0" destOrd="0" presId="urn:microsoft.com/office/officeart/2018/2/layout/IconVerticalSolidList"/>
    <dgm:cxn modelId="{96EEE078-42DF-459A-A390-117B94EBC6E3}" type="presParOf" srcId="{61E81596-9AD6-4356-AEEE-FAA1BB2E3EBD}" destId="{38C14370-4D16-4080-964C-0FE034886EFE}" srcOrd="1" destOrd="0" presId="urn:microsoft.com/office/officeart/2018/2/layout/IconVerticalSolidList"/>
    <dgm:cxn modelId="{5514D37A-9173-4113-9A66-334A7F92EF89}" type="presParOf" srcId="{61E81596-9AD6-4356-AEEE-FAA1BB2E3EBD}" destId="{419B3BC7-78F1-4162-99B0-C18D1CD537C5}" srcOrd="2" destOrd="0" presId="urn:microsoft.com/office/officeart/2018/2/layout/IconVerticalSolidList"/>
    <dgm:cxn modelId="{C735713A-8C3D-4A72-9E88-20B3CB1D53DE}" type="presParOf" srcId="{61E81596-9AD6-4356-AEEE-FAA1BB2E3EBD}" destId="{0A469293-3AC0-4732-AD8D-A2E9EC296C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6A9D5E-0139-4E8E-AC7A-4BA9990D2103}" type="doc">
      <dgm:prSet loTypeId="urn:microsoft.com/office/officeart/2005/8/layout/vList2" loCatId="list" qsTypeId="urn:microsoft.com/office/officeart/2005/8/quickstyle/simple4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25088EC5-258A-4BAB-AF68-182A25E80320}">
      <dgm:prSet/>
      <dgm:spPr/>
      <dgm:t>
        <a:bodyPr/>
        <a:lstStyle/>
        <a:p>
          <a:r>
            <a:rPr lang="pl-PL"/>
            <a:t>Pośrodkowa przednia – linia biegnąca w płaszczyźnie pośrodkowej ciała, przechodzi przez środek czoła, środek nosa, środek mostka, środek spojenia łonowego, kończy się między piętami.</a:t>
          </a:r>
          <a:endParaRPr lang="en-US"/>
        </a:p>
      </dgm:t>
    </dgm:pt>
    <dgm:pt modelId="{1698C90F-0DE1-45D7-B8E3-3585A8E9A61A}" type="parTrans" cxnId="{7FC8F10C-A14B-40E5-AD76-903D9C52A19F}">
      <dgm:prSet/>
      <dgm:spPr/>
      <dgm:t>
        <a:bodyPr/>
        <a:lstStyle/>
        <a:p>
          <a:endParaRPr lang="en-US"/>
        </a:p>
      </dgm:t>
    </dgm:pt>
    <dgm:pt modelId="{A16E3F01-B7E3-4541-A3C3-3EF71F9F1EA3}" type="sibTrans" cxnId="{7FC8F10C-A14B-40E5-AD76-903D9C52A19F}">
      <dgm:prSet/>
      <dgm:spPr/>
      <dgm:t>
        <a:bodyPr/>
        <a:lstStyle/>
        <a:p>
          <a:endParaRPr lang="en-US"/>
        </a:p>
      </dgm:t>
    </dgm:pt>
    <dgm:pt modelId="{0E3119D8-61C2-4D46-8A18-1224584AA3F3}">
      <dgm:prSet/>
      <dgm:spPr/>
      <dgm:t>
        <a:bodyPr/>
        <a:lstStyle/>
        <a:p>
          <a:r>
            <a:rPr lang="pl-PL"/>
            <a:t>Tylna - linia biegnąca w płaszczyźnie pośrodkowej ciała, przechodzi przez końce wyrostków kolczystych kręgów, grzebień pośrodkowy kości krzyżowej aż do wierzchołka kości guzicznej.</a:t>
          </a:r>
          <a:endParaRPr lang="en-US"/>
        </a:p>
      </dgm:t>
    </dgm:pt>
    <dgm:pt modelId="{719FF2FF-B712-42D4-8472-A711EDCFDA92}" type="parTrans" cxnId="{BA4926B9-7DF7-46EF-9E71-9D9C557D3AB0}">
      <dgm:prSet/>
      <dgm:spPr/>
      <dgm:t>
        <a:bodyPr/>
        <a:lstStyle/>
        <a:p>
          <a:endParaRPr lang="en-US"/>
        </a:p>
      </dgm:t>
    </dgm:pt>
    <dgm:pt modelId="{CD29F674-9167-420C-9569-9219F6D3D5BF}" type="sibTrans" cxnId="{BA4926B9-7DF7-46EF-9E71-9D9C557D3AB0}">
      <dgm:prSet/>
      <dgm:spPr/>
      <dgm:t>
        <a:bodyPr/>
        <a:lstStyle/>
        <a:p>
          <a:endParaRPr lang="en-US"/>
        </a:p>
      </dgm:t>
    </dgm:pt>
    <dgm:pt modelId="{832E52B9-079C-48A9-96B2-A1820EEB00F7}">
      <dgm:prSet/>
      <dgm:spPr/>
      <dgm:t>
        <a:bodyPr/>
        <a:lstStyle/>
        <a:p>
          <a:r>
            <a:rPr lang="pl-PL"/>
            <a:t>Pionowa – przebiega z góry w dół, najdłuższa z osi, to oś główna ciała, która biegnie przez szczyt głowy ku dołowi</a:t>
          </a:r>
          <a:endParaRPr lang="en-US"/>
        </a:p>
      </dgm:t>
    </dgm:pt>
    <dgm:pt modelId="{DF7D3E67-726F-4F21-8096-7DCAB6FCADCF}" type="parTrans" cxnId="{52E23DC0-11E9-4D2F-8D65-D21192FE7E36}">
      <dgm:prSet/>
      <dgm:spPr/>
      <dgm:t>
        <a:bodyPr/>
        <a:lstStyle/>
        <a:p>
          <a:endParaRPr lang="en-US"/>
        </a:p>
      </dgm:t>
    </dgm:pt>
    <dgm:pt modelId="{E9019845-A9FE-47C2-93CF-E31E7313D4F4}" type="sibTrans" cxnId="{52E23DC0-11E9-4D2F-8D65-D21192FE7E36}">
      <dgm:prSet/>
      <dgm:spPr/>
      <dgm:t>
        <a:bodyPr/>
        <a:lstStyle/>
        <a:p>
          <a:endParaRPr lang="en-US"/>
        </a:p>
      </dgm:t>
    </dgm:pt>
    <dgm:pt modelId="{9E45FF62-1F99-4319-9DF2-6D65C8152443}">
      <dgm:prSet/>
      <dgm:spPr/>
      <dgm:t>
        <a:bodyPr/>
        <a:lstStyle/>
        <a:p>
          <a:r>
            <a:rPr lang="pl-PL"/>
            <a:t>Poprzeczna – biegnie poziomo, prostopadle do osi pionowych, określają kierunek boczny i przyśrodkowy, biegną ze strony prawej do lewej.</a:t>
          </a:r>
          <a:endParaRPr lang="en-US"/>
        </a:p>
      </dgm:t>
    </dgm:pt>
    <dgm:pt modelId="{0C56E0AB-CF2E-4BF4-B28D-60203E253060}" type="parTrans" cxnId="{EA157DD3-F8CE-4894-9C44-324A44A1D68C}">
      <dgm:prSet/>
      <dgm:spPr/>
      <dgm:t>
        <a:bodyPr/>
        <a:lstStyle/>
        <a:p>
          <a:endParaRPr lang="en-US"/>
        </a:p>
      </dgm:t>
    </dgm:pt>
    <dgm:pt modelId="{6029F702-6819-4848-AB1E-29905F9FA7D3}" type="sibTrans" cxnId="{EA157DD3-F8CE-4894-9C44-324A44A1D68C}">
      <dgm:prSet/>
      <dgm:spPr/>
      <dgm:t>
        <a:bodyPr/>
        <a:lstStyle/>
        <a:p>
          <a:endParaRPr lang="en-US"/>
        </a:p>
      </dgm:t>
    </dgm:pt>
    <dgm:pt modelId="{34EB8BE7-B659-4769-A2C8-784771701D11}">
      <dgm:prSet/>
      <dgm:spPr/>
      <dgm:t>
        <a:bodyPr/>
        <a:lstStyle/>
        <a:p>
          <a:r>
            <a:rPr lang="pl-PL"/>
            <a:t>Strzałkowa - biegnie poziomo i prostopadle do obu poprzednich, mają kierunek przednio – tylny.</a:t>
          </a:r>
          <a:endParaRPr lang="en-US"/>
        </a:p>
      </dgm:t>
    </dgm:pt>
    <dgm:pt modelId="{10806EA6-BA22-4CDC-A5FC-9E0F056CB2DB}" type="parTrans" cxnId="{4F1CA379-7F0A-4693-985F-F28CD3CB17F4}">
      <dgm:prSet/>
      <dgm:spPr/>
      <dgm:t>
        <a:bodyPr/>
        <a:lstStyle/>
        <a:p>
          <a:endParaRPr lang="en-US"/>
        </a:p>
      </dgm:t>
    </dgm:pt>
    <dgm:pt modelId="{EC751593-38FA-4AD0-B748-EF77E3A4BD63}" type="sibTrans" cxnId="{4F1CA379-7F0A-4693-985F-F28CD3CB17F4}">
      <dgm:prSet/>
      <dgm:spPr/>
      <dgm:t>
        <a:bodyPr/>
        <a:lstStyle/>
        <a:p>
          <a:endParaRPr lang="en-US"/>
        </a:p>
      </dgm:t>
    </dgm:pt>
    <dgm:pt modelId="{C4F63979-220E-4DB8-9028-56AD404C55FE}" type="pres">
      <dgm:prSet presAssocID="{816A9D5E-0139-4E8E-AC7A-4BA9990D2103}" presName="linear" presStyleCnt="0">
        <dgm:presLayoutVars>
          <dgm:animLvl val="lvl"/>
          <dgm:resizeHandles val="exact"/>
        </dgm:presLayoutVars>
      </dgm:prSet>
      <dgm:spPr/>
    </dgm:pt>
    <dgm:pt modelId="{6C11BF90-DC60-4881-AC6A-0DCFCED5716D}" type="pres">
      <dgm:prSet presAssocID="{25088EC5-258A-4BAB-AF68-182A25E8032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8DA6A3-3F4F-4A6B-96B7-AFA95A60B8FC}" type="pres">
      <dgm:prSet presAssocID="{A16E3F01-B7E3-4541-A3C3-3EF71F9F1EA3}" presName="spacer" presStyleCnt="0"/>
      <dgm:spPr/>
    </dgm:pt>
    <dgm:pt modelId="{5BD5D08E-7C63-4C75-B627-0F5ED24CB63C}" type="pres">
      <dgm:prSet presAssocID="{0E3119D8-61C2-4D46-8A18-1224584AA3F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D994BFC-9B70-43B8-BE0C-9C0DD33DECF1}" type="pres">
      <dgm:prSet presAssocID="{CD29F674-9167-420C-9569-9219F6D3D5BF}" presName="spacer" presStyleCnt="0"/>
      <dgm:spPr/>
    </dgm:pt>
    <dgm:pt modelId="{9AA1B6EB-1936-4884-B05A-F6E56CE34F3D}" type="pres">
      <dgm:prSet presAssocID="{832E52B9-079C-48A9-96B2-A1820EEB00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22E782-B47B-4FE9-BE84-C260F2B8B138}" type="pres">
      <dgm:prSet presAssocID="{E9019845-A9FE-47C2-93CF-E31E7313D4F4}" presName="spacer" presStyleCnt="0"/>
      <dgm:spPr/>
    </dgm:pt>
    <dgm:pt modelId="{24489A05-193A-4B31-A3D0-EA918E2779EF}" type="pres">
      <dgm:prSet presAssocID="{9E45FF62-1F99-4319-9DF2-6D65C81524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9D56C9-30AF-44E3-84F8-1C112EEB38D9}" type="pres">
      <dgm:prSet presAssocID="{6029F702-6819-4848-AB1E-29905F9FA7D3}" presName="spacer" presStyleCnt="0"/>
      <dgm:spPr/>
    </dgm:pt>
    <dgm:pt modelId="{39A2D519-E03D-4AFD-90B2-8BECE909DA7C}" type="pres">
      <dgm:prSet presAssocID="{34EB8BE7-B659-4769-A2C8-784771701D1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C8F10C-A14B-40E5-AD76-903D9C52A19F}" srcId="{816A9D5E-0139-4E8E-AC7A-4BA9990D2103}" destId="{25088EC5-258A-4BAB-AF68-182A25E80320}" srcOrd="0" destOrd="0" parTransId="{1698C90F-0DE1-45D7-B8E3-3585A8E9A61A}" sibTransId="{A16E3F01-B7E3-4541-A3C3-3EF71F9F1EA3}"/>
    <dgm:cxn modelId="{48689724-401F-4D9E-A019-C08ABA4F190F}" type="presOf" srcId="{0E3119D8-61C2-4D46-8A18-1224584AA3F3}" destId="{5BD5D08E-7C63-4C75-B627-0F5ED24CB63C}" srcOrd="0" destOrd="0" presId="urn:microsoft.com/office/officeart/2005/8/layout/vList2"/>
    <dgm:cxn modelId="{4F1CA379-7F0A-4693-985F-F28CD3CB17F4}" srcId="{816A9D5E-0139-4E8E-AC7A-4BA9990D2103}" destId="{34EB8BE7-B659-4769-A2C8-784771701D11}" srcOrd="4" destOrd="0" parTransId="{10806EA6-BA22-4CDC-A5FC-9E0F056CB2DB}" sibTransId="{EC751593-38FA-4AD0-B748-EF77E3A4BD63}"/>
    <dgm:cxn modelId="{6FC0B993-04AA-492E-BA9C-7259B4F8F7D5}" type="presOf" srcId="{34EB8BE7-B659-4769-A2C8-784771701D11}" destId="{39A2D519-E03D-4AFD-90B2-8BECE909DA7C}" srcOrd="0" destOrd="0" presId="urn:microsoft.com/office/officeart/2005/8/layout/vList2"/>
    <dgm:cxn modelId="{BA4926B9-7DF7-46EF-9E71-9D9C557D3AB0}" srcId="{816A9D5E-0139-4E8E-AC7A-4BA9990D2103}" destId="{0E3119D8-61C2-4D46-8A18-1224584AA3F3}" srcOrd="1" destOrd="0" parTransId="{719FF2FF-B712-42D4-8472-A711EDCFDA92}" sibTransId="{CD29F674-9167-420C-9569-9219F6D3D5BF}"/>
    <dgm:cxn modelId="{52E23DC0-11E9-4D2F-8D65-D21192FE7E36}" srcId="{816A9D5E-0139-4E8E-AC7A-4BA9990D2103}" destId="{832E52B9-079C-48A9-96B2-A1820EEB00F7}" srcOrd="2" destOrd="0" parTransId="{DF7D3E67-726F-4F21-8096-7DCAB6FCADCF}" sibTransId="{E9019845-A9FE-47C2-93CF-E31E7313D4F4}"/>
    <dgm:cxn modelId="{A667BDD2-8DFE-40EB-A9D8-F77BF6EBEB45}" type="presOf" srcId="{9E45FF62-1F99-4319-9DF2-6D65C8152443}" destId="{24489A05-193A-4B31-A3D0-EA918E2779EF}" srcOrd="0" destOrd="0" presId="urn:microsoft.com/office/officeart/2005/8/layout/vList2"/>
    <dgm:cxn modelId="{34D6E0D2-8381-400A-BF71-51DC9C03BA34}" type="presOf" srcId="{832E52B9-079C-48A9-96B2-A1820EEB00F7}" destId="{9AA1B6EB-1936-4884-B05A-F6E56CE34F3D}" srcOrd="0" destOrd="0" presId="urn:microsoft.com/office/officeart/2005/8/layout/vList2"/>
    <dgm:cxn modelId="{EA157DD3-F8CE-4894-9C44-324A44A1D68C}" srcId="{816A9D5E-0139-4E8E-AC7A-4BA9990D2103}" destId="{9E45FF62-1F99-4319-9DF2-6D65C8152443}" srcOrd="3" destOrd="0" parTransId="{0C56E0AB-CF2E-4BF4-B28D-60203E253060}" sibTransId="{6029F702-6819-4848-AB1E-29905F9FA7D3}"/>
    <dgm:cxn modelId="{279C20E8-4738-4913-A8B3-D26198C5704E}" type="presOf" srcId="{25088EC5-258A-4BAB-AF68-182A25E80320}" destId="{6C11BF90-DC60-4881-AC6A-0DCFCED5716D}" srcOrd="0" destOrd="0" presId="urn:microsoft.com/office/officeart/2005/8/layout/vList2"/>
    <dgm:cxn modelId="{A90990EA-90FF-4321-B172-AFE3631DA486}" type="presOf" srcId="{816A9D5E-0139-4E8E-AC7A-4BA9990D2103}" destId="{C4F63979-220E-4DB8-9028-56AD404C55FE}" srcOrd="0" destOrd="0" presId="urn:microsoft.com/office/officeart/2005/8/layout/vList2"/>
    <dgm:cxn modelId="{7DA4302F-CD01-4F52-9917-E2BD320B9362}" type="presParOf" srcId="{C4F63979-220E-4DB8-9028-56AD404C55FE}" destId="{6C11BF90-DC60-4881-AC6A-0DCFCED5716D}" srcOrd="0" destOrd="0" presId="urn:microsoft.com/office/officeart/2005/8/layout/vList2"/>
    <dgm:cxn modelId="{A858677B-A9A5-4E48-9D25-03EB05FEE786}" type="presParOf" srcId="{C4F63979-220E-4DB8-9028-56AD404C55FE}" destId="{168DA6A3-3F4F-4A6B-96B7-AFA95A60B8FC}" srcOrd="1" destOrd="0" presId="urn:microsoft.com/office/officeart/2005/8/layout/vList2"/>
    <dgm:cxn modelId="{7B8BF129-605C-46F1-BA9F-013C1857D8B4}" type="presParOf" srcId="{C4F63979-220E-4DB8-9028-56AD404C55FE}" destId="{5BD5D08E-7C63-4C75-B627-0F5ED24CB63C}" srcOrd="2" destOrd="0" presId="urn:microsoft.com/office/officeart/2005/8/layout/vList2"/>
    <dgm:cxn modelId="{A1FD0A4B-ACBD-43D3-97E6-6FEED15DBF11}" type="presParOf" srcId="{C4F63979-220E-4DB8-9028-56AD404C55FE}" destId="{4D994BFC-9B70-43B8-BE0C-9C0DD33DECF1}" srcOrd="3" destOrd="0" presId="urn:microsoft.com/office/officeart/2005/8/layout/vList2"/>
    <dgm:cxn modelId="{5A98961C-1765-446B-9E9B-21B95E97B82C}" type="presParOf" srcId="{C4F63979-220E-4DB8-9028-56AD404C55FE}" destId="{9AA1B6EB-1936-4884-B05A-F6E56CE34F3D}" srcOrd="4" destOrd="0" presId="urn:microsoft.com/office/officeart/2005/8/layout/vList2"/>
    <dgm:cxn modelId="{D830B0CA-3516-48F2-A149-90794EEEAD14}" type="presParOf" srcId="{C4F63979-220E-4DB8-9028-56AD404C55FE}" destId="{9B22E782-B47B-4FE9-BE84-C260F2B8B138}" srcOrd="5" destOrd="0" presId="urn:microsoft.com/office/officeart/2005/8/layout/vList2"/>
    <dgm:cxn modelId="{1D998811-A41E-49D1-9931-593FFAD45490}" type="presParOf" srcId="{C4F63979-220E-4DB8-9028-56AD404C55FE}" destId="{24489A05-193A-4B31-A3D0-EA918E2779EF}" srcOrd="6" destOrd="0" presId="urn:microsoft.com/office/officeart/2005/8/layout/vList2"/>
    <dgm:cxn modelId="{DB196263-AECE-412A-BC69-9D1FD29EA4CD}" type="presParOf" srcId="{C4F63979-220E-4DB8-9028-56AD404C55FE}" destId="{229D56C9-30AF-44E3-84F8-1C112EEB38D9}" srcOrd="7" destOrd="0" presId="urn:microsoft.com/office/officeart/2005/8/layout/vList2"/>
    <dgm:cxn modelId="{0D6C2F37-83EB-47E0-8501-7A0C55FA0A6B}" type="presParOf" srcId="{C4F63979-220E-4DB8-9028-56AD404C55FE}" destId="{39A2D519-E03D-4AFD-90B2-8BECE909DA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55DF7E-990D-4C91-8A8C-5DBAECA7BD7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FE854C-DE21-4A04-953F-1D49E8085F87}">
      <dgm:prSet/>
      <dgm:spPr/>
      <dgm:t>
        <a:bodyPr/>
        <a:lstStyle/>
        <a:p>
          <a:r>
            <a:rPr lang="pl-PL"/>
            <a:t>W poziomie:</a:t>
          </a:r>
          <a:endParaRPr lang="en-US"/>
        </a:p>
      </dgm:t>
    </dgm:pt>
    <dgm:pt modelId="{E4526D77-F055-4E5C-B4D4-ECDDA74EF3B2}" type="parTrans" cxnId="{F9F80196-DBD8-463A-9B18-A1B645855B33}">
      <dgm:prSet/>
      <dgm:spPr/>
      <dgm:t>
        <a:bodyPr/>
        <a:lstStyle/>
        <a:p>
          <a:endParaRPr lang="en-US"/>
        </a:p>
      </dgm:t>
    </dgm:pt>
    <dgm:pt modelId="{EC481CBE-E237-45C7-B2FD-82DB47C3055C}" type="sibTrans" cxnId="{F9F80196-DBD8-463A-9B18-A1B645855B33}">
      <dgm:prSet/>
      <dgm:spPr/>
      <dgm:t>
        <a:bodyPr/>
        <a:lstStyle/>
        <a:p>
          <a:endParaRPr lang="en-US"/>
        </a:p>
      </dgm:t>
    </dgm:pt>
    <dgm:pt modelId="{AABEC98F-D0C3-43D4-B040-F7CCA084C0CA}">
      <dgm:prSet/>
      <dgm:spPr/>
      <dgm:t>
        <a:bodyPr/>
        <a:lstStyle/>
        <a:p>
          <a:r>
            <a:rPr lang="pl-PL"/>
            <a:t>Główna piersiowa – przechodzi przez górny brzeg rękojeści mostka</a:t>
          </a:r>
          <a:endParaRPr lang="en-US"/>
        </a:p>
      </dgm:t>
    </dgm:pt>
    <dgm:pt modelId="{0B1D3993-D146-44F7-B19F-2EB7685C549E}" type="parTrans" cxnId="{84AA09C1-EA30-4AC6-B237-9F46704BC38C}">
      <dgm:prSet/>
      <dgm:spPr/>
      <dgm:t>
        <a:bodyPr/>
        <a:lstStyle/>
        <a:p>
          <a:endParaRPr lang="en-US"/>
        </a:p>
      </dgm:t>
    </dgm:pt>
    <dgm:pt modelId="{F6973266-DC40-4204-A7B7-407D17509BD3}" type="sibTrans" cxnId="{84AA09C1-EA30-4AC6-B237-9F46704BC38C}">
      <dgm:prSet/>
      <dgm:spPr/>
      <dgm:t>
        <a:bodyPr/>
        <a:lstStyle/>
        <a:p>
          <a:endParaRPr lang="en-US"/>
        </a:p>
      </dgm:t>
    </dgm:pt>
    <dgm:pt modelId="{558A3BA2-FEFE-45CA-A122-F3F3E9576345}">
      <dgm:prSet/>
      <dgm:spPr/>
      <dgm:t>
        <a:bodyPr/>
        <a:lstStyle/>
        <a:p>
          <a:r>
            <a:rPr lang="pl-PL"/>
            <a:t>Dolna piersiowa – przechodzi przez dolny brzeg trzonu mostka</a:t>
          </a:r>
          <a:endParaRPr lang="en-US"/>
        </a:p>
      </dgm:t>
    </dgm:pt>
    <dgm:pt modelId="{2C6D7B09-7635-4F0E-9D55-E1DC6DBD23A9}" type="parTrans" cxnId="{93FF05A2-C69F-454A-96CF-E7B5F3667738}">
      <dgm:prSet/>
      <dgm:spPr/>
      <dgm:t>
        <a:bodyPr/>
        <a:lstStyle/>
        <a:p>
          <a:endParaRPr lang="en-US"/>
        </a:p>
      </dgm:t>
    </dgm:pt>
    <dgm:pt modelId="{320838C0-1D6D-40C3-A82A-3C5E4C099CD9}" type="sibTrans" cxnId="{93FF05A2-C69F-454A-96CF-E7B5F3667738}">
      <dgm:prSet/>
      <dgm:spPr/>
      <dgm:t>
        <a:bodyPr/>
        <a:lstStyle/>
        <a:p>
          <a:endParaRPr lang="en-US"/>
        </a:p>
      </dgm:t>
    </dgm:pt>
    <dgm:pt modelId="{6201D6BD-FB50-4A6C-99B6-F1672189443B}">
      <dgm:prSet/>
      <dgm:spPr/>
      <dgm:t>
        <a:bodyPr/>
        <a:lstStyle/>
        <a:p>
          <a:r>
            <a:rPr lang="pl-PL"/>
            <a:t>Pępkowa - przechodzi przez środkową część pępka</a:t>
          </a:r>
          <a:endParaRPr lang="en-US"/>
        </a:p>
      </dgm:t>
    </dgm:pt>
    <dgm:pt modelId="{A2BCF9FB-2649-42F1-A2D8-7D2229327452}" type="parTrans" cxnId="{480B9E80-7A27-4A0C-87E8-FB613D8B7B65}">
      <dgm:prSet/>
      <dgm:spPr/>
      <dgm:t>
        <a:bodyPr/>
        <a:lstStyle/>
        <a:p>
          <a:endParaRPr lang="en-US"/>
        </a:p>
      </dgm:t>
    </dgm:pt>
    <dgm:pt modelId="{6AA2B618-9649-49FB-840A-7082799A3180}" type="sibTrans" cxnId="{480B9E80-7A27-4A0C-87E8-FB613D8B7B65}">
      <dgm:prSet/>
      <dgm:spPr/>
      <dgm:t>
        <a:bodyPr/>
        <a:lstStyle/>
        <a:p>
          <a:endParaRPr lang="en-US"/>
        </a:p>
      </dgm:t>
    </dgm:pt>
    <dgm:pt modelId="{34A3E4BE-0888-412F-BA91-2266E1DF7460}" type="pres">
      <dgm:prSet presAssocID="{3255DF7E-990D-4C91-8A8C-5DBAECA7BD72}" presName="linear" presStyleCnt="0">
        <dgm:presLayoutVars>
          <dgm:animLvl val="lvl"/>
          <dgm:resizeHandles val="exact"/>
        </dgm:presLayoutVars>
      </dgm:prSet>
      <dgm:spPr/>
    </dgm:pt>
    <dgm:pt modelId="{396E91E1-9A41-4250-87DF-D51AAD00C2DD}" type="pres">
      <dgm:prSet presAssocID="{2BFE854C-DE21-4A04-953F-1D49E8085F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BEF1774-20B6-44F8-A8E3-C2E83BBDD1EB}" type="pres">
      <dgm:prSet presAssocID="{2BFE854C-DE21-4A04-953F-1D49E8085F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1BCF507-1A2D-487A-9E98-662C4FB83B22}" type="presOf" srcId="{AABEC98F-D0C3-43D4-B040-F7CCA084C0CA}" destId="{DBEF1774-20B6-44F8-A8E3-C2E83BBDD1EB}" srcOrd="0" destOrd="0" presId="urn:microsoft.com/office/officeart/2005/8/layout/vList2"/>
    <dgm:cxn modelId="{7F671E7F-51A6-4D7B-B630-0890CEE64009}" type="presOf" srcId="{6201D6BD-FB50-4A6C-99B6-F1672189443B}" destId="{DBEF1774-20B6-44F8-A8E3-C2E83BBDD1EB}" srcOrd="0" destOrd="2" presId="urn:microsoft.com/office/officeart/2005/8/layout/vList2"/>
    <dgm:cxn modelId="{480B9E80-7A27-4A0C-87E8-FB613D8B7B65}" srcId="{2BFE854C-DE21-4A04-953F-1D49E8085F87}" destId="{6201D6BD-FB50-4A6C-99B6-F1672189443B}" srcOrd="2" destOrd="0" parTransId="{A2BCF9FB-2649-42F1-A2D8-7D2229327452}" sibTransId="{6AA2B618-9649-49FB-840A-7082799A3180}"/>
    <dgm:cxn modelId="{F9F80196-DBD8-463A-9B18-A1B645855B33}" srcId="{3255DF7E-990D-4C91-8A8C-5DBAECA7BD72}" destId="{2BFE854C-DE21-4A04-953F-1D49E8085F87}" srcOrd="0" destOrd="0" parTransId="{E4526D77-F055-4E5C-B4D4-ECDDA74EF3B2}" sibTransId="{EC481CBE-E237-45C7-B2FD-82DB47C3055C}"/>
    <dgm:cxn modelId="{93FF05A2-C69F-454A-96CF-E7B5F3667738}" srcId="{2BFE854C-DE21-4A04-953F-1D49E8085F87}" destId="{558A3BA2-FEFE-45CA-A122-F3F3E9576345}" srcOrd="1" destOrd="0" parTransId="{2C6D7B09-7635-4F0E-9D55-E1DC6DBD23A9}" sibTransId="{320838C0-1D6D-40C3-A82A-3C5E4C099CD9}"/>
    <dgm:cxn modelId="{FA6835A4-B75F-4FC6-90CB-02F8B25FB8E9}" type="presOf" srcId="{558A3BA2-FEFE-45CA-A122-F3F3E9576345}" destId="{DBEF1774-20B6-44F8-A8E3-C2E83BBDD1EB}" srcOrd="0" destOrd="1" presId="urn:microsoft.com/office/officeart/2005/8/layout/vList2"/>
    <dgm:cxn modelId="{84AA09C1-EA30-4AC6-B237-9F46704BC38C}" srcId="{2BFE854C-DE21-4A04-953F-1D49E8085F87}" destId="{AABEC98F-D0C3-43D4-B040-F7CCA084C0CA}" srcOrd="0" destOrd="0" parTransId="{0B1D3993-D146-44F7-B19F-2EB7685C549E}" sibTransId="{F6973266-DC40-4204-A7B7-407D17509BD3}"/>
    <dgm:cxn modelId="{8B5BB3F0-8600-4813-88A2-731B285F4563}" type="presOf" srcId="{2BFE854C-DE21-4A04-953F-1D49E8085F87}" destId="{396E91E1-9A41-4250-87DF-D51AAD00C2DD}" srcOrd="0" destOrd="0" presId="urn:microsoft.com/office/officeart/2005/8/layout/vList2"/>
    <dgm:cxn modelId="{5A819BF7-CE3B-4011-A9B1-8D4DF6A19C9E}" type="presOf" srcId="{3255DF7E-990D-4C91-8A8C-5DBAECA7BD72}" destId="{34A3E4BE-0888-412F-BA91-2266E1DF7460}" srcOrd="0" destOrd="0" presId="urn:microsoft.com/office/officeart/2005/8/layout/vList2"/>
    <dgm:cxn modelId="{818BFF29-3C21-4536-810A-F06943A08D01}" type="presParOf" srcId="{34A3E4BE-0888-412F-BA91-2266E1DF7460}" destId="{396E91E1-9A41-4250-87DF-D51AAD00C2DD}" srcOrd="0" destOrd="0" presId="urn:microsoft.com/office/officeart/2005/8/layout/vList2"/>
    <dgm:cxn modelId="{F7881B7C-6FAB-40D2-A829-A67D021A012D}" type="presParOf" srcId="{34A3E4BE-0888-412F-BA91-2266E1DF7460}" destId="{DBEF1774-20B6-44F8-A8E3-C2E83BBDD1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2556-E2DF-48F0-8648-F520FAB9F1C6}">
      <dsp:nvSpPr>
        <dsp:cNvPr id="0" name=""/>
        <dsp:cNvSpPr/>
      </dsp:nvSpPr>
      <dsp:spPr>
        <a:xfrm>
          <a:off x="0" y="20550"/>
          <a:ext cx="6628804" cy="444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Mgr Agnieszka Ursel</a:t>
          </a:r>
          <a:endParaRPr lang="en-US" sz="1900" kern="1200"/>
        </a:p>
      </dsp:txBody>
      <dsp:txXfrm>
        <a:off x="21704" y="42254"/>
        <a:ext cx="6585396" cy="401192"/>
      </dsp:txXfrm>
    </dsp:sp>
    <dsp:sp modelId="{505CEBB3-F5EF-4280-A3FC-BDB2D4D36F0C}">
      <dsp:nvSpPr>
        <dsp:cNvPr id="0" name=""/>
        <dsp:cNvSpPr/>
      </dsp:nvSpPr>
      <dsp:spPr>
        <a:xfrm>
          <a:off x="0" y="519870"/>
          <a:ext cx="6628804" cy="444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Konsultacje :  środa 14 -15.30</a:t>
          </a:r>
          <a:endParaRPr lang="en-US" sz="1900" kern="1200"/>
        </a:p>
      </dsp:txBody>
      <dsp:txXfrm>
        <a:off x="21704" y="541574"/>
        <a:ext cx="6585396" cy="401192"/>
      </dsp:txXfrm>
    </dsp:sp>
    <dsp:sp modelId="{194A1D4F-B0F4-4270-8147-D1F3C2B576E5}">
      <dsp:nvSpPr>
        <dsp:cNvPr id="0" name=""/>
        <dsp:cNvSpPr/>
      </dsp:nvSpPr>
      <dsp:spPr>
        <a:xfrm>
          <a:off x="0" y="1019190"/>
          <a:ext cx="6628804" cy="444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BUDYNEK J</a:t>
          </a:r>
          <a:endParaRPr lang="en-US" sz="1900" kern="1200"/>
        </a:p>
      </dsp:txBody>
      <dsp:txXfrm>
        <a:off x="21704" y="1040894"/>
        <a:ext cx="6585396" cy="401192"/>
      </dsp:txXfrm>
    </dsp:sp>
    <dsp:sp modelId="{6B1039AA-86F2-43A2-8FD0-0C4155D0F109}">
      <dsp:nvSpPr>
        <dsp:cNvPr id="0" name=""/>
        <dsp:cNvSpPr/>
      </dsp:nvSpPr>
      <dsp:spPr>
        <a:xfrm>
          <a:off x="0" y="1518510"/>
          <a:ext cx="6628804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POKÓJ: 6 </a:t>
          </a:r>
          <a:endParaRPr lang="en-US" sz="1900" kern="1200"/>
        </a:p>
      </dsp:txBody>
      <dsp:txXfrm>
        <a:off x="21704" y="1540214"/>
        <a:ext cx="6585396" cy="401192"/>
      </dsp:txXfrm>
    </dsp:sp>
    <dsp:sp modelId="{EB3F9A93-D9E3-495F-AB45-DECFB0696EB2}">
      <dsp:nvSpPr>
        <dsp:cNvPr id="0" name=""/>
        <dsp:cNvSpPr/>
      </dsp:nvSpPr>
      <dsp:spPr>
        <a:xfrm>
          <a:off x="0" y="2017830"/>
          <a:ext cx="6628804" cy="444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Adres e-mail: </a:t>
          </a:r>
          <a:r>
            <a:rPr lang="pl-PL" sz="1900" kern="1200">
              <a:hlinkClick xmlns:r="http://schemas.openxmlformats.org/officeDocument/2006/relationships" r:id="rId1"/>
            </a:rPr>
            <a:t>a.ursel@prz.edu.pl</a:t>
          </a:r>
          <a:endParaRPr lang="en-US" sz="1900" kern="1200"/>
        </a:p>
      </dsp:txBody>
      <dsp:txXfrm>
        <a:off x="21704" y="2039534"/>
        <a:ext cx="6585396" cy="401192"/>
      </dsp:txXfrm>
    </dsp:sp>
    <dsp:sp modelId="{262C4883-BF32-447E-8BFB-6ECE1FA14A09}">
      <dsp:nvSpPr>
        <dsp:cNvPr id="0" name=""/>
        <dsp:cNvSpPr/>
      </dsp:nvSpPr>
      <dsp:spPr>
        <a:xfrm>
          <a:off x="0" y="2517150"/>
          <a:ext cx="6628804" cy="444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Mgr Magdalena Sypek Kleiba</a:t>
          </a:r>
          <a:endParaRPr lang="en-US" sz="1900" kern="1200"/>
        </a:p>
      </dsp:txBody>
      <dsp:txXfrm>
        <a:off x="21704" y="2538854"/>
        <a:ext cx="6585396" cy="401192"/>
      </dsp:txXfrm>
    </dsp:sp>
    <dsp:sp modelId="{B938AF2C-4874-4991-9F4F-CCD79BEDCE60}">
      <dsp:nvSpPr>
        <dsp:cNvPr id="0" name=""/>
        <dsp:cNvSpPr/>
      </dsp:nvSpPr>
      <dsp:spPr>
        <a:xfrm>
          <a:off x="0" y="3016470"/>
          <a:ext cx="6628804" cy="444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Konsultacje: środa 14 -15.30</a:t>
          </a:r>
          <a:endParaRPr lang="en-US" sz="1900" kern="1200"/>
        </a:p>
      </dsp:txBody>
      <dsp:txXfrm>
        <a:off x="21704" y="3038174"/>
        <a:ext cx="6585396" cy="401192"/>
      </dsp:txXfrm>
    </dsp:sp>
    <dsp:sp modelId="{B71C4E2F-5EFD-49D3-B975-25E796B0CEAA}">
      <dsp:nvSpPr>
        <dsp:cNvPr id="0" name=""/>
        <dsp:cNvSpPr/>
      </dsp:nvSpPr>
      <dsp:spPr>
        <a:xfrm>
          <a:off x="0" y="3515790"/>
          <a:ext cx="6628804" cy="444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Budynek J</a:t>
          </a:r>
          <a:endParaRPr lang="en-US" sz="1900" kern="1200"/>
        </a:p>
      </dsp:txBody>
      <dsp:txXfrm>
        <a:off x="21704" y="3537494"/>
        <a:ext cx="6585396" cy="401192"/>
      </dsp:txXfrm>
    </dsp:sp>
    <dsp:sp modelId="{22DE8BEE-8819-41EE-957A-576E60EE69EA}">
      <dsp:nvSpPr>
        <dsp:cNvPr id="0" name=""/>
        <dsp:cNvSpPr/>
      </dsp:nvSpPr>
      <dsp:spPr>
        <a:xfrm>
          <a:off x="0" y="4015110"/>
          <a:ext cx="6628804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Pokój: 2</a:t>
          </a:r>
          <a:endParaRPr lang="en-US" sz="1900" kern="1200"/>
        </a:p>
      </dsp:txBody>
      <dsp:txXfrm>
        <a:off x="21704" y="4036814"/>
        <a:ext cx="6585396" cy="401192"/>
      </dsp:txXfrm>
    </dsp:sp>
    <dsp:sp modelId="{D78AC1AE-A24E-4123-A71A-CE3F04DD414C}">
      <dsp:nvSpPr>
        <dsp:cNvPr id="0" name=""/>
        <dsp:cNvSpPr/>
      </dsp:nvSpPr>
      <dsp:spPr>
        <a:xfrm>
          <a:off x="0" y="4514430"/>
          <a:ext cx="6628804" cy="444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adres e-mail: </a:t>
          </a:r>
          <a:r>
            <a:rPr lang="pl-PL" sz="1900" kern="1200">
              <a:hlinkClick xmlns:r="http://schemas.openxmlformats.org/officeDocument/2006/relationships" r:id="rId2"/>
            </a:rPr>
            <a:t>m.sypek@prz.edu.pl</a:t>
          </a:r>
          <a:r>
            <a:rPr lang="pl-PL" sz="1900" kern="1200"/>
            <a:t>  </a:t>
          </a:r>
          <a:endParaRPr lang="en-US" sz="1900" kern="1200"/>
        </a:p>
      </dsp:txBody>
      <dsp:txXfrm>
        <a:off x="21704" y="4536134"/>
        <a:ext cx="6585396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EA80F-376F-4C34-B86B-5DE1565FDD23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1C860-40E3-4EE0-B9C8-AE42170CE628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788D1-A008-4337-BA4F-9AEA0F7FF548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Student ma wiedzę o metodach i narzędziach stosowanych do oceny rozwoju fizycznego oraz objawów i przyczyn wybranych zaburzeń będących przejawem skutków ubocznych zaangażowania w sport.</a:t>
          </a:r>
          <a:endParaRPr lang="en-US" sz="1500" kern="1200"/>
        </a:p>
      </dsp:txBody>
      <dsp:txXfrm>
        <a:off x="1209819" y="2066"/>
        <a:ext cx="5418984" cy="1047462"/>
      </dsp:txXfrm>
    </dsp:sp>
    <dsp:sp modelId="{81615B19-EBE7-4F0B-AA80-C686141D731B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6760C-871E-49DC-B251-91B67DC2A5EC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37755-1575-45FC-80C8-F7EBAEF78BCF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Student potrafi podjąć działania diagnostyczne, profilaktyczne i edukacyjne z zakresu sportu odpowiadające potrzebom jednostki oraz grupy społecznej</a:t>
          </a:r>
          <a:endParaRPr lang="en-US" sz="1500" kern="1200"/>
        </a:p>
      </dsp:txBody>
      <dsp:txXfrm>
        <a:off x="1209819" y="1311395"/>
        <a:ext cx="5418984" cy="1047462"/>
      </dsp:txXfrm>
    </dsp:sp>
    <dsp:sp modelId="{2C8CBB9E-0169-4C62-A819-FA3228D09D48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8917A-07AC-4237-A350-8D72D00870DE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86BE-DA0E-4487-9F24-075356C33B35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Student potrafi prawidłowo interpretować (odnosząc do wartości referencyjnych) wskaźniki morfologiczne, fizjologiczne i biofizyczne pozwalające diagnozować stan organizmu oraz fizyczne parametry ruchu w sporcie</a:t>
          </a:r>
          <a:endParaRPr lang="en-US" sz="1500" kern="1200"/>
        </a:p>
      </dsp:txBody>
      <dsp:txXfrm>
        <a:off x="1209819" y="2620723"/>
        <a:ext cx="5418984" cy="1047462"/>
      </dsp:txXfrm>
    </dsp:sp>
    <dsp:sp modelId="{B62B35B5-9C88-4848-B9A4-F7CFA44A97F2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1C8E4-C207-4D1E-90BE-E1CB3AC114F0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AC86-AF2A-4572-B135-1214C2AAF9C8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Student jest gotów do identyfikowania i rozwiązywania najczęstszych problemów związanych z wykonywaniem zawodu, jest świadom własnych ograniczeń i wie kiedy zwrócić się do ekspertów</a:t>
          </a:r>
          <a:endParaRPr lang="en-US" sz="1500" kern="1200"/>
        </a:p>
      </dsp:txBody>
      <dsp:txXfrm>
        <a:off x="1209819" y="3930051"/>
        <a:ext cx="5418984" cy="1047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8EBB1-4D56-4115-894A-7F4A76F3B67D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A7C07-4143-41D1-BE5B-344216CAA597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6732A-A56A-4720-BAEC-A35E7384F981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Antropometria jest antropologiczną metodą badawczą polegającą na pomiarach zarówno osobników żywych, zwłok ludzkich oraz materiałów kostnych.</a:t>
          </a:r>
          <a:endParaRPr lang="en-US" sz="1900" kern="1200"/>
        </a:p>
      </dsp:txBody>
      <dsp:txXfrm>
        <a:off x="1725424" y="809181"/>
        <a:ext cx="4903379" cy="1493874"/>
      </dsp:txXfrm>
    </dsp:sp>
    <dsp:sp modelId="{C65087BA-1864-494F-B749-49F6D8714C01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FBA6F-9A78-4DEA-B299-64A5053B3243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F33F-CCF9-44E7-B3BA-E481C1A3C042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Antroposkopia zajmuje się opisem cech niemierzalnych.</a:t>
          </a:r>
          <a:endParaRPr lang="en-US" sz="1900" kern="1200"/>
        </a:p>
      </dsp:txBody>
      <dsp:txXfrm>
        <a:off x="1725424" y="2676524"/>
        <a:ext cx="4903379" cy="1493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33BDF-145D-45FC-A577-C3DE921286A1}">
      <dsp:nvSpPr>
        <dsp:cNvPr id="0" name=""/>
        <dsp:cNvSpPr/>
      </dsp:nvSpPr>
      <dsp:spPr>
        <a:xfrm>
          <a:off x="0" y="78690"/>
          <a:ext cx="6628804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Osteometria – pomiary kości</a:t>
          </a:r>
          <a:endParaRPr lang="en-US" sz="3000" kern="1200"/>
        </a:p>
      </dsp:txBody>
      <dsp:txXfrm>
        <a:off x="55687" y="134377"/>
        <a:ext cx="6517430" cy="1029376"/>
      </dsp:txXfrm>
    </dsp:sp>
    <dsp:sp modelId="{E33B9680-003F-44D6-A84A-DA9E75588032}">
      <dsp:nvSpPr>
        <dsp:cNvPr id="0" name=""/>
        <dsp:cNvSpPr/>
      </dsp:nvSpPr>
      <dsp:spPr>
        <a:xfrm>
          <a:off x="0" y="1305840"/>
          <a:ext cx="6628804" cy="11407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Osteoskopia – opis kości (kształt, rzeźba)</a:t>
          </a:r>
          <a:endParaRPr lang="en-US" sz="3000" kern="1200"/>
        </a:p>
      </dsp:txBody>
      <dsp:txXfrm>
        <a:off x="55687" y="1361527"/>
        <a:ext cx="6517430" cy="1029376"/>
      </dsp:txXfrm>
    </dsp:sp>
    <dsp:sp modelId="{0E93157D-DE3F-46E9-8BA9-8CD78D8070AB}">
      <dsp:nvSpPr>
        <dsp:cNvPr id="0" name=""/>
        <dsp:cNvSpPr/>
      </dsp:nvSpPr>
      <dsp:spPr>
        <a:xfrm>
          <a:off x="0" y="2532990"/>
          <a:ext cx="6628804" cy="11407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Craniometria – pomiary czaszki</a:t>
          </a:r>
          <a:endParaRPr lang="en-US" sz="3000" kern="1200"/>
        </a:p>
      </dsp:txBody>
      <dsp:txXfrm>
        <a:off x="55687" y="2588677"/>
        <a:ext cx="6517430" cy="1029376"/>
      </dsp:txXfrm>
    </dsp:sp>
    <dsp:sp modelId="{BC3F7007-C354-4287-95C1-EC7E60A6B37C}">
      <dsp:nvSpPr>
        <dsp:cNvPr id="0" name=""/>
        <dsp:cNvSpPr/>
      </dsp:nvSpPr>
      <dsp:spPr>
        <a:xfrm>
          <a:off x="0" y="3760140"/>
          <a:ext cx="6628804" cy="1140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Cranioskopia – opis czaszki (kształt, pochylenie czoła, wiek)</a:t>
          </a:r>
          <a:endParaRPr lang="en-US" sz="3000" kern="1200"/>
        </a:p>
      </dsp:txBody>
      <dsp:txXfrm>
        <a:off x="55687" y="3815827"/>
        <a:ext cx="6517430" cy="1029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D7676-B322-4582-8424-13D86ABF3A62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A5403-3E13-49F5-BE43-6B4A0F007ED3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DCEB-0B7A-4593-B924-F29E00520724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/>
            <a:t>SOMATOSKOPIA</a:t>
          </a:r>
          <a:r>
            <a:rPr lang="pl-PL" sz="2400" kern="1200"/>
            <a:t> –  opis i pomiary ciała człowieka żywego (barwa skóry, owłosienie, linia barków)</a:t>
          </a:r>
          <a:endParaRPr lang="en-US" sz="2400" kern="1200"/>
        </a:p>
      </dsp:txBody>
      <dsp:txXfrm>
        <a:off x="1642860" y="607"/>
        <a:ext cx="4985943" cy="1422390"/>
      </dsp:txXfrm>
    </dsp:sp>
    <dsp:sp modelId="{0626DD16-616A-4AF8-AB6C-206365D8E578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3AD9B-D57C-4511-8095-76CBF5EA396A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44488-0357-4F70-9756-9251D4ED4168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Kefalometria – pomiar głowy i twarzy</a:t>
          </a:r>
          <a:endParaRPr lang="en-US" sz="2400" kern="1200"/>
        </a:p>
      </dsp:txBody>
      <dsp:txXfrm>
        <a:off x="1642860" y="1778595"/>
        <a:ext cx="4985943" cy="1422390"/>
      </dsp:txXfrm>
    </dsp:sp>
    <dsp:sp modelId="{421C72D2-BBB1-4C1C-872C-B285CB22C749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1E57E-8EC0-4F34-AC4B-6DCC8AE2400B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F473C-DBE4-4C79-8E2B-080025296030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Kefaloskopia – opis głowy i twarzy</a:t>
          </a:r>
          <a:endParaRPr lang="en-US" sz="2400" kern="1200"/>
        </a:p>
      </dsp:txBody>
      <dsp:txXfrm>
        <a:off x="1642860" y="3556583"/>
        <a:ext cx="4985943" cy="1422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78453-9C1A-481D-8098-5F40B72613BB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D9901-845E-49E9-96BE-C5A46184A5CB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1D893-2C78-43CB-A8BF-DA7BF006BC56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Craniometria, cranioskopia, kefalometria i kefaloskopia dostarczają danych do badań nad ewolucją i dziedzicznością człowieka.</a:t>
          </a:r>
          <a:endParaRPr lang="en-US" sz="1800" kern="1200"/>
        </a:p>
      </dsp:txBody>
      <dsp:txXfrm>
        <a:off x="1725424" y="809181"/>
        <a:ext cx="4903379" cy="1493874"/>
      </dsp:txXfrm>
    </dsp:sp>
    <dsp:sp modelId="{2E8CE590-8446-47D7-A2EE-B0FA6B28FEC5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2C08B-D883-4362-87BD-E9625B7F3DFF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73048-FB2B-4FC1-82BB-9534BFAFB7D3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Somatometria ma zastosowanie w naukach o wychowaniu fizycznym i sporcie. Na podstawie pomiarów ciała można np. ocenić przebieg rozwoju młodzieży.  </a:t>
          </a:r>
          <a:endParaRPr lang="en-US" sz="1800" kern="1200"/>
        </a:p>
      </dsp:txBody>
      <dsp:txXfrm>
        <a:off x="1725424" y="2676524"/>
        <a:ext cx="4903379" cy="1493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B5942-6687-443E-8A1B-669AD8E00556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98B52-FE8E-4EFF-AABC-42D26D98B4A8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5B10C-C75C-4389-AD4B-C922DEAB4FA0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Płaszczyzna frankfurcka- </a:t>
          </a:r>
          <a:endParaRPr lang="en-US" sz="1600" kern="1200"/>
        </a:p>
      </dsp:txBody>
      <dsp:txXfrm>
        <a:off x="1725424" y="809181"/>
        <a:ext cx="4903379" cy="1493874"/>
      </dsp:txXfrm>
    </dsp:sp>
    <dsp:sp modelId="{BB1587EF-D1DA-4C67-A875-B8FD87CCC555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14370-4D16-4080-964C-0FE034886EFE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69293-3AC0-4732-AD8D-A2E9EC296C45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inaczej oczno-uszna to jedna z płaszczyzn poziomych. Przebiega przez górne krawędzie guzików usznych i dolny brzeg lewego oczodołu, służy do ustawiania głowy podczas wykonywania pomiarów wysokości głowy oraz wysokości ciała. </a:t>
          </a:r>
          <a:endParaRPr lang="en-US" sz="1600" kern="1200"/>
        </a:p>
      </dsp:txBody>
      <dsp:txXfrm>
        <a:off x="1725424" y="2676524"/>
        <a:ext cx="4903379" cy="1493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1BF90-DC60-4881-AC6A-0DCFCED5716D}">
      <dsp:nvSpPr>
        <dsp:cNvPr id="0" name=""/>
        <dsp:cNvSpPr/>
      </dsp:nvSpPr>
      <dsp:spPr>
        <a:xfrm>
          <a:off x="0" y="154245"/>
          <a:ext cx="6628804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Pośrodkowa przednia – linia biegnąca w płaszczyźnie pośrodkowej ciała, przechodzi przez środek czoła, środek nosa, środek mostka, środek spojenia łonowego, kończy się między piętami.</a:t>
          </a:r>
          <a:endParaRPr lang="en-US" sz="1700" kern="1200"/>
        </a:p>
      </dsp:txBody>
      <dsp:txXfrm>
        <a:off x="43693" y="197938"/>
        <a:ext cx="6541418" cy="807664"/>
      </dsp:txXfrm>
    </dsp:sp>
    <dsp:sp modelId="{5BD5D08E-7C63-4C75-B627-0F5ED24CB63C}">
      <dsp:nvSpPr>
        <dsp:cNvPr id="0" name=""/>
        <dsp:cNvSpPr/>
      </dsp:nvSpPr>
      <dsp:spPr>
        <a:xfrm>
          <a:off x="0" y="1098255"/>
          <a:ext cx="6628804" cy="895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Tylna - linia biegnąca w płaszczyźnie pośrodkowej ciała, przechodzi przez końce wyrostków kolczystych kręgów, grzebień pośrodkowy kości krzyżowej aż do wierzchołka kości guzicznej.</a:t>
          </a:r>
          <a:endParaRPr lang="en-US" sz="1700" kern="1200"/>
        </a:p>
      </dsp:txBody>
      <dsp:txXfrm>
        <a:off x="43693" y="1141948"/>
        <a:ext cx="6541418" cy="807664"/>
      </dsp:txXfrm>
    </dsp:sp>
    <dsp:sp modelId="{9AA1B6EB-1936-4884-B05A-F6E56CE34F3D}">
      <dsp:nvSpPr>
        <dsp:cNvPr id="0" name=""/>
        <dsp:cNvSpPr/>
      </dsp:nvSpPr>
      <dsp:spPr>
        <a:xfrm>
          <a:off x="0" y="2042265"/>
          <a:ext cx="6628804" cy="8950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Pionowa – przebiega z góry w dół, najdłuższa z osi, to oś główna ciała, która biegnie przez szczyt głowy ku dołowi</a:t>
          </a:r>
          <a:endParaRPr lang="en-US" sz="1700" kern="1200"/>
        </a:p>
      </dsp:txBody>
      <dsp:txXfrm>
        <a:off x="43693" y="2085958"/>
        <a:ext cx="6541418" cy="807664"/>
      </dsp:txXfrm>
    </dsp:sp>
    <dsp:sp modelId="{24489A05-193A-4B31-A3D0-EA918E2779EF}">
      <dsp:nvSpPr>
        <dsp:cNvPr id="0" name=""/>
        <dsp:cNvSpPr/>
      </dsp:nvSpPr>
      <dsp:spPr>
        <a:xfrm>
          <a:off x="0" y="2986275"/>
          <a:ext cx="6628804" cy="895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Poprzeczna – biegnie poziomo, prostopadle do osi pionowych, określają kierunek boczny i przyśrodkowy, biegną ze strony prawej do lewej.</a:t>
          </a:r>
          <a:endParaRPr lang="en-US" sz="1700" kern="1200"/>
        </a:p>
      </dsp:txBody>
      <dsp:txXfrm>
        <a:off x="43693" y="3029968"/>
        <a:ext cx="6541418" cy="807664"/>
      </dsp:txXfrm>
    </dsp:sp>
    <dsp:sp modelId="{39A2D519-E03D-4AFD-90B2-8BECE909DA7C}">
      <dsp:nvSpPr>
        <dsp:cNvPr id="0" name=""/>
        <dsp:cNvSpPr/>
      </dsp:nvSpPr>
      <dsp:spPr>
        <a:xfrm>
          <a:off x="0" y="3930285"/>
          <a:ext cx="6628804" cy="8950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Strzałkowa - biegnie poziomo i prostopadle do obu poprzednich, mają kierunek przednio – tylny.</a:t>
          </a:r>
          <a:endParaRPr lang="en-US" sz="1700" kern="1200"/>
        </a:p>
      </dsp:txBody>
      <dsp:txXfrm>
        <a:off x="43693" y="3973978"/>
        <a:ext cx="6541418" cy="807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E91E1-9A41-4250-87DF-D51AAD00C2DD}">
      <dsp:nvSpPr>
        <dsp:cNvPr id="0" name=""/>
        <dsp:cNvSpPr/>
      </dsp:nvSpPr>
      <dsp:spPr>
        <a:xfrm>
          <a:off x="0" y="85710"/>
          <a:ext cx="6628804" cy="9827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W poziomie:</a:t>
          </a:r>
          <a:endParaRPr lang="en-US" sz="4200" kern="1200"/>
        </a:p>
      </dsp:txBody>
      <dsp:txXfrm>
        <a:off x="47976" y="133686"/>
        <a:ext cx="6532852" cy="886847"/>
      </dsp:txXfrm>
    </dsp:sp>
    <dsp:sp modelId="{DBEF1774-20B6-44F8-A8E3-C2E83BBDD1EB}">
      <dsp:nvSpPr>
        <dsp:cNvPr id="0" name=""/>
        <dsp:cNvSpPr/>
      </dsp:nvSpPr>
      <dsp:spPr>
        <a:xfrm>
          <a:off x="0" y="1068510"/>
          <a:ext cx="6628804" cy="382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300" kern="1200"/>
            <a:t>Główna piersiowa – przechodzi przez górny brzeg rękojeści mostka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300" kern="1200"/>
            <a:t>Dolna piersiowa – przechodzi przez dolny brzeg trzonu mostka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300" kern="1200"/>
            <a:t>Pępkowa - przechodzi przez środkową część pępka</a:t>
          </a:r>
          <a:endParaRPr lang="en-US" sz="3300" kern="1200"/>
        </a:p>
      </dsp:txBody>
      <dsp:txXfrm>
        <a:off x="0" y="1068510"/>
        <a:ext cx="6628804" cy="382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68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87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21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14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55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65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7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56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72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12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78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429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029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430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16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84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pPr/>
              <a:t>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6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quizlet.com/239698406/linie-osie-plaszczyzny-ciala-diagram/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me.pl/anatomia/lini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tr-TR" sz="3800" dirty="0">
                <a:solidFill>
                  <a:srgbClr val="FFFFFF"/>
                </a:solidFill>
                <a:cs typeface="Arial"/>
              </a:rPr>
              <a:t>Antropolog</a:t>
            </a:r>
            <a:r>
              <a:rPr lang="pl-PL" sz="3800" dirty="0">
                <a:solidFill>
                  <a:srgbClr val="FFFFFF"/>
                </a:solidFill>
                <a:cs typeface="Arial"/>
              </a:rPr>
              <a:t>i</a:t>
            </a:r>
            <a:r>
              <a:rPr lang="tr-TR" sz="3800" dirty="0">
                <a:solidFill>
                  <a:srgbClr val="FFFFFF"/>
                </a:solidFill>
                <a:cs typeface="Arial"/>
              </a:rPr>
              <a:t>a</a:t>
            </a:r>
            <a:br>
              <a:rPr lang="pl-PL" sz="3800" dirty="0">
                <a:solidFill>
                  <a:srgbClr val="FFFFFF"/>
                </a:solidFill>
                <a:cs typeface="Arial"/>
              </a:rPr>
            </a:br>
            <a:r>
              <a:rPr lang="pl-PL" sz="3800" dirty="0">
                <a:solidFill>
                  <a:srgbClr val="FFFFFF"/>
                </a:solidFill>
                <a:cs typeface="Arial"/>
              </a:rPr>
              <a:t>autorzy:</a:t>
            </a:r>
            <a:br>
              <a:rPr lang="tr-TR" sz="3800" dirty="0">
                <a:solidFill>
                  <a:srgbClr val="FFFFFF"/>
                </a:solidFill>
                <a:cs typeface="Arial"/>
              </a:rPr>
            </a:br>
            <a:r>
              <a:rPr lang="pl-PL" sz="3800" dirty="0">
                <a:solidFill>
                  <a:srgbClr val="FFFFFF"/>
                </a:solidFill>
                <a:cs typeface="Arial"/>
              </a:rPr>
              <a:t>mgr Magdalena Sypek- </a:t>
            </a:r>
            <a:r>
              <a:rPr lang="pl-PL" sz="3800" dirty="0" err="1">
                <a:solidFill>
                  <a:srgbClr val="FFFFFF"/>
                </a:solidFill>
                <a:cs typeface="Arial"/>
              </a:rPr>
              <a:t>Kleiba</a:t>
            </a:r>
            <a:br>
              <a:rPr lang="pl-PL" sz="3800" dirty="0">
                <a:solidFill>
                  <a:srgbClr val="FFFFFF"/>
                </a:solidFill>
                <a:cs typeface="Arial"/>
              </a:rPr>
            </a:br>
            <a:r>
              <a:rPr lang="pl-PL" sz="3800" dirty="0">
                <a:solidFill>
                  <a:srgbClr val="FFFFFF"/>
                </a:solidFill>
                <a:cs typeface="Arial"/>
              </a:rPr>
              <a:t>mgr Agnieszka Ursel</a:t>
            </a:r>
            <a:br>
              <a:rPr lang="pl-PL" sz="3800" dirty="0">
                <a:solidFill>
                  <a:srgbClr val="FFFFFF"/>
                </a:solidFill>
                <a:cs typeface="Arial"/>
              </a:rPr>
            </a:br>
            <a:r>
              <a:rPr lang="pl-PL" sz="3800" dirty="0">
                <a:solidFill>
                  <a:srgbClr val="FFFFFF"/>
                </a:solidFill>
                <a:cs typeface="Arial"/>
              </a:rPr>
              <a:t>CFIS </a:t>
            </a:r>
            <a:r>
              <a:rPr lang="pl-PL" sz="3800" dirty="0" err="1">
                <a:solidFill>
                  <a:srgbClr val="FFFFFF"/>
                </a:solidFill>
                <a:cs typeface="Arial"/>
              </a:rPr>
              <a:t>PRz</a:t>
            </a:r>
            <a:r>
              <a:rPr lang="pl-PL" sz="3800" dirty="0">
                <a:solidFill>
                  <a:srgbClr val="FFFFFF"/>
                </a:solidFill>
                <a:cs typeface="Arial"/>
              </a:rPr>
              <a:t>      </a:t>
            </a:r>
            <a:endParaRPr lang="tr-TR" sz="3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FFFFFF">
                    <a:alpha val="70000"/>
                  </a:srgbClr>
                </a:solidFill>
                <a:cs typeface="Arial"/>
              </a:rPr>
              <a:t> </a:t>
            </a:r>
            <a:endParaRPr lang="tr-TR" dirty="0">
              <a:solidFill>
                <a:srgbClr val="FFFFFF">
                  <a:alpha val="70000"/>
                </a:srgbClr>
              </a:solidFill>
              <a:cs typeface="Arial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2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BDAA8F-6063-41CD-968F-9CF99958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100">
                <a:cs typeface="Arial"/>
              </a:rPr>
              <a:t>Podział antropometrii i antroposkopii</a:t>
            </a:r>
            <a:endParaRPr lang="pl-PL" sz="41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Symbol zastępczy zawartości 2">
            <a:extLst>
              <a:ext uri="{FF2B5EF4-FFF2-40B4-BE49-F238E27FC236}">
                <a16:creationId xmlns:a16="http://schemas.microsoft.com/office/drawing/2014/main" id="{97B51DAF-35B8-401D-A375-898D21D82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4346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56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9DBFA-61BA-48C8-B61F-6B498887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1" y="86163"/>
            <a:ext cx="9969638" cy="116943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cs typeface="Arial"/>
              </a:rPr>
              <a:t>Płaszczyzny i linie ciała    </a:t>
            </a:r>
            <a:r>
              <a:rPr lang="pl-PL" dirty="0">
                <a:cs typeface="Arial"/>
              </a:rPr>
              <a:t>           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540B5-D80E-4810-82FF-C66222E4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323833"/>
            <a:ext cx="11539377" cy="50087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cs typeface="Arial" panose="020B0604020202020204"/>
              </a:rPr>
              <a:t>Płaszczyzny dzielą ciało w różnych kierunkach i pomagają w orientacji opisów położenia punktów antropometrycznych.</a:t>
            </a:r>
          </a:p>
          <a:p>
            <a:pPr marL="0" indent="0">
              <a:buNone/>
            </a:pPr>
            <a:endParaRPr lang="pl-PL" sz="3200" dirty="0">
              <a:cs typeface="Arial" panose="020B0604020202020204"/>
            </a:endParaRPr>
          </a:p>
          <a:p>
            <a:pPr marL="457200" indent="-457200"/>
            <a:r>
              <a:rPr lang="pl-PL" sz="3200" b="1" dirty="0">
                <a:solidFill>
                  <a:srgbClr val="FF0000"/>
                </a:solidFill>
                <a:cs typeface="Arial" panose="020B0604020202020204"/>
              </a:rPr>
              <a:t>Płaszczyzna strzałkowa-</a:t>
            </a:r>
          </a:p>
          <a:p>
            <a:pPr marL="457200" indent="-457200">
              <a:buNone/>
            </a:pPr>
            <a:r>
              <a:rPr lang="pl-PL" sz="3200" dirty="0">
                <a:cs typeface="Arial" panose="020B0604020202020204"/>
              </a:rPr>
              <a:t>    przebiega od przodu do tyłu ciała; płaszczyznę strzałkową ułożoną w osi głównej ciała nazywamy płaszczyzną pośrodkową. Dzieli ciało na symetryczne części prawą i lewą.</a:t>
            </a:r>
          </a:p>
          <a:p>
            <a:pPr marL="457200" indent="-457200"/>
            <a:endParaRPr lang="pl-PL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186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C13EC-9D40-4AA5-8A83-2C077813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2" y="0"/>
            <a:ext cx="9956800" cy="1143000"/>
          </a:xfrm>
        </p:spPr>
        <p:txBody>
          <a:bodyPr/>
          <a:lstStyle/>
          <a:p>
            <a:r>
              <a:rPr lang="pl-PL" dirty="0">
                <a:cs typeface="Arial"/>
              </a:rPr>
              <a:t>                     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E0EA5-272C-4AC2-98E0-076716C3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6" y="887105"/>
            <a:ext cx="11163869" cy="5404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pl-PL" sz="3200" b="1" dirty="0">
                <a:solidFill>
                  <a:srgbClr val="FF0000"/>
                </a:solidFill>
                <a:cs typeface="Arial" panose="020B0604020202020204"/>
              </a:rPr>
              <a:t>Płaszczyzna czołowa-  </a:t>
            </a:r>
          </a:p>
          <a:p>
            <a:pPr marL="457200" indent="-457200">
              <a:buNone/>
            </a:pPr>
            <a:r>
              <a:rPr lang="pl-PL" sz="3200" dirty="0">
                <a:cs typeface="Arial" panose="020B0604020202020204"/>
              </a:rPr>
              <a:t>główna przechodzi przez oś podłużną ciała i dzieli je na część przednią- brzuszną i tylną- grzbietową. Jest prostopadła do płaszczyzny strzałkowej.</a:t>
            </a:r>
            <a:endParaRPr lang="pl-PL" dirty="0">
              <a:cs typeface="Arial" panose="020B0604020202020204"/>
            </a:endParaRPr>
          </a:p>
          <a:p>
            <a:pPr marL="457200" indent="-457200"/>
            <a:r>
              <a:rPr lang="pl-PL" sz="3200" b="1" dirty="0">
                <a:solidFill>
                  <a:srgbClr val="FF0000"/>
                </a:solidFill>
                <a:cs typeface="Arial" panose="020B0604020202020204"/>
              </a:rPr>
              <a:t>Płaszczyzna pozioma </a:t>
            </a:r>
            <a:r>
              <a:rPr lang="pl-PL" sz="3200" dirty="0">
                <a:cs typeface="Arial" panose="020B0604020202020204"/>
              </a:rPr>
              <a:t>albo poprzeczna- </a:t>
            </a:r>
          </a:p>
          <a:p>
            <a:pPr marL="457200" indent="-457200">
              <a:buNone/>
            </a:pPr>
            <a:r>
              <a:rPr lang="pl-PL" sz="3200" dirty="0">
                <a:cs typeface="Arial" panose="020B0604020202020204"/>
              </a:rPr>
              <a:t> leży pod kątem prostym do obu poprzednich płaszczyzn. Dzieli ciało na część górną i dolną.</a:t>
            </a:r>
          </a:p>
          <a:p>
            <a:pPr marL="342900" indent="-342900"/>
            <a:endParaRPr lang="pl-PL" dirty="0" err="1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842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270170"/>
            <a:ext cx="9960864" cy="404949"/>
          </a:xfrm>
        </p:spPr>
        <p:txBody>
          <a:bodyPr>
            <a:normAutofit/>
          </a:bodyPr>
          <a:lstStyle/>
          <a:p>
            <a:r>
              <a:rPr lang="pl-PL" sz="1050" dirty="0">
                <a:hlinkClick r:id="rId2"/>
              </a:rPr>
              <a:t>https://quizlet.com/239698406/linie-osie-plaszczyzny-ciala-diagram/</a:t>
            </a:r>
            <a:endParaRPr lang="pl-PL" sz="1050" dirty="0"/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46" y="83200"/>
            <a:ext cx="8804365" cy="595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8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6A2F8C-0454-4BB4-BD6F-A3C7143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3400">
                <a:cs typeface="Arial"/>
              </a:rPr>
              <a:t>                        </a:t>
            </a:r>
            <a:endParaRPr lang="pl-PL" sz="3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3CDE490-1FCA-46F3-A26A-FCA7BD677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9839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3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E9C82-73E0-49DF-B520-2429EB71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pl-PL" sz="2100" dirty="0">
                <a:solidFill>
                  <a:srgbClr val="FF0000"/>
                </a:solidFill>
                <a:cs typeface="Arial"/>
              </a:rPr>
              <a:t>Linie ciała</a:t>
            </a:r>
            <a:r>
              <a:rPr lang="pl-PL" sz="2100" dirty="0">
                <a:cs typeface="Arial"/>
              </a:rPr>
              <a:t> -</a:t>
            </a:r>
            <a:r>
              <a:rPr lang="pl-PL" sz="2400" dirty="0">
                <a:cs typeface="Arial" panose="020B0604020202020204"/>
              </a:rPr>
              <a:t>to miejsca, ślady przecięcia się płaszczyzn z powierzchnią ciała. </a:t>
            </a:r>
            <a:br>
              <a:rPr lang="pl-PL" sz="2400" dirty="0">
                <a:cs typeface="Arial" panose="020B0604020202020204"/>
              </a:rPr>
            </a:br>
            <a:r>
              <a:rPr lang="pl-PL" sz="2100" dirty="0">
                <a:cs typeface="Arial"/>
              </a:rPr>
              <a:t>                          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CF046B1-E096-4B5D-A994-F5A5205E7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9122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26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5EDA9-3994-4D6F-B2EB-12AD05B1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>
                <a:cs typeface="Arial"/>
              </a:rPr>
              <a:t>Linie ciała                          </a:t>
            </a:r>
            <a:endParaRPr lang="pl-PL" sz="2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180317-9A10-443D-BEC7-4261C225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cs typeface="Arial"/>
              </a:rPr>
              <a:t>W pionie:</a:t>
            </a:r>
          </a:p>
          <a:p>
            <a:pPr marL="344170" indent="-344170">
              <a:buNone/>
            </a:pPr>
            <a:r>
              <a:rPr lang="pl-PL">
                <a:cs typeface="Arial"/>
              </a:rPr>
              <a:t>1.Pośrodkowa przednia i tylna</a:t>
            </a:r>
          </a:p>
          <a:p>
            <a:pPr marL="344170" indent="-344170">
              <a:buNone/>
            </a:pPr>
            <a:r>
              <a:rPr lang="pl-PL">
                <a:cs typeface="Arial"/>
              </a:rPr>
              <a:t>2.Mostkowa</a:t>
            </a:r>
          </a:p>
          <a:p>
            <a:pPr marL="344170" indent="-344170">
              <a:buNone/>
            </a:pPr>
            <a:r>
              <a:rPr lang="pl-PL">
                <a:cs typeface="Arial"/>
              </a:rPr>
              <a:t>3. Środkowa - obojczykowa</a:t>
            </a:r>
          </a:p>
          <a:p>
            <a:pPr marL="344170" indent="-344170">
              <a:buNone/>
            </a:pPr>
            <a:r>
              <a:rPr lang="pl-PL">
                <a:cs typeface="Arial"/>
              </a:rPr>
              <a:t>4. Łopatkowa</a:t>
            </a:r>
          </a:p>
          <a:p>
            <a:pPr marL="344170" indent="-344170">
              <a:buNone/>
            </a:pPr>
            <a:r>
              <a:rPr lang="pl-PL">
                <a:cs typeface="Arial"/>
              </a:rPr>
              <a:t>5. Pachowa przednia, środkowa, tylna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endParaRPr lang="pl-PL">
              <a:cs typeface="Arial"/>
            </a:endParaRPr>
          </a:p>
        </p:txBody>
      </p:sp>
      <p:pic>
        <p:nvPicPr>
          <p:cNvPr id="87042" name="Picture 2" descr="Podobny obraz"/>
          <p:cNvPicPr>
            <a:picLocks noChangeAspect="1" noChangeArrowheads="1"/>
          </p:cNvPicPr>
          <p:nvPr/>
        </p:nvPicPr>
        <p:blipFill rotWithShape="1">
          <a:blip r:embed="rId2" cstate="print"/>
          <a:srcRect t="13" r="-1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263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7CD147-7BFB-4133-9837-522DFF72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Linie ciała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180BD7D-664A-4DA4-AAC7-0789C3DFE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0808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6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949" y="273050"/>
            <a:ext cx="11177451" cy="889544"/>
          </a:xfrm>
        </p:spPr>
        <p:txBody>
          <a:bodyPr/>
          <a:lstStyle/>
          <a:p>
            <a:r>
              <a:rPr lang="pl-PL" sz="4800" dirty="0">
                <a:solidFill>
                  <a:srgbClr val="FF0000"/>
                </a:solidFill>
                <a:cs typeface="Arial"/>
              </a:rPr>
              <a:t>Linie ciała – w pionie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Picture 4" descr="https://www.medme.pl/human3d/img/d1115709b1cc078f38b3ab4b46ea96b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" y="1074198"/>
            <a:ext cx="5447212" cy="5574796"/>
          </a:xfrm>
          <a:prstGeom prst="rect">
            <a:avLst/>
          </a:prstGeom>
          <a:noFill/>
        </p:spPr>
      </p:pic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6217920" y="6518366"/>
            <a:ext cx="5364481" cy="339634"/>
          </a:xfrm>
        </p:spPr>
        <p:txBody>
          <a:bodyPr>
            <a:normAutofit/>
          </a:bodyPr>
          <a:lstStyle/>
          <a:p>
            <a:r>
              <a:rPr lang="pl-PL" sz="1200" dirty="0">
                <a:hlinkClick r:id="rId3"/>
              </a:rPr>
              <a:t>https://www.medme.pl/anatomia/linie</a:t>
            </a:r>
            <a:endParaRPr lang="pl-PL" sz="1200" dirty="0"/>
          </a:p>
        </p:txBody>
      </p:sp>
      <p:pic>
        <p:nvPicPr>
          <p:cNvPr id="8" name="Picture 2" descr="https://www.medme.pl/human3d/img/d4611de1eab6593e933c4875efa7d8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160" y="1074198"/>
            <a:ext cx="5473337" cy="5522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33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58F6B3-893A-4D70-B889-7E33EF81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84" y="3337560"/>
            <a:ext cx="10711433" cy="2301240"/>
          </a:xfrm>
        </p:spPr>
        <p:txBody>
          <a:bodyPr/>
          <a:lstStyle/>
          <a:p>
            <a:pPr algn="ctr"/>
            <a:r>
              <a:rPr lang="pl-PL" dirty="0"/>
              <a:t>PUNKTY ANTROPOMETRYCZNE NA CIELE CZŁOWIEKA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A4B004-C730-4EDE-B46C-64E553D51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78" y="878889"/>
            <a:ext cx="9898250" cy="1438183"/>
          </a:xfrm>
        </p:spPr>
        <p:txBody>
          <a:bodyPr>
            <a:normAutofit/>
          </a:bodyPr>
          <a:lstStyle/>
          <a:p>
            <a:pPr algn="l"/>
            <a:r>
              <a:rPr lang="pl-PL" sz="4800" b="1" dirty="0">
                <a:solidFill>
                  <a:srgbClr val="00B0F0"/>
                </a:solidFill>
              </a:rPr>
              <a:t>LABORATORIA 1 cz 2</a:t>
            </a:r>
          </a:p>
        </p:txBody>
      </p:sp>
    </p:spTree>
    <p:extLst>
      <p:ext uri="{BB962C8B-B14F-4D97-AF65-F5344CB8AC3E}">
        <p14:creationId xmlns:p14="http://schemas.microsoft.com/office/powerpoint/2010/main" val="28175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57E522D-EEAA-4BCC-AD2E-E1B8B57D5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10687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78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9635" y="365761"/>
            <a:ext cx="11207932" cy="2534194"/>
          </a:xfrm>
        </p:spPr>
        <p:txBody>
          <a:bodyPr>
            <a:normAutofit fontScale="90000"/>
          </a:bodyPr>
          <a:lstStyle/>
          <a:p>
            <a:pPr algn="l"/>
            <a:r>
              <a:rPr lang="pl-PL" sz="49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Opis położenia i umiejętność lokalizowania punktów antropometrycznych</a:t>
            </a:r>
            <a:b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8823" y="2651760"/>
            <a:ext cx="10789919" cy="3735977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rgbClr val="FF0000"/>
                </a:solidFill>
                <a:cs typeface="Arial" panose="020B0604020202020204"/>
              </a:rPr>
              <a:t>Punkty antropometryczne-  </a:t>
            </a:r>
            <a:r>
              <a:rPr lang="pl-PL" sz="3600" dirty="0">
                <a:cs typeface="Arial" panose="020B0604020202020204"/>
              </a:rPr>
              <a:t>są to miejsca, w których dokonujemy pomiarów. Nazwy punktów pochodzą od anatomicznych nazw (łacińskie, greckie) kości, wyrostków, krętarzy, kątów i innych elementów ciała, które chcemy mierzyć. </a:t>
            </a:r>
          </a:p>
          <a:p>
            <a:pPr algn="l"/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8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83633" y="274319"/>
            <a:ext cx="2708367" cy="2521131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Punkty antropometryczne na głowie i ciele człowieka</a:t>
            </a:r>
            <a:r>
              <a:rPr lang="pl-PL" sz="2400" dirty="0"/>
              <a:t>.</a:t>
            </a:r>
          </a:p>
        </p:txBody>
      </p:sp>
      <p:pic>
        <p:nvPicPr>
          <p:cNvPr id="5122" name="Picture 2" descr="C:\Users\user\Desktop\punkty antrop ryc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3" y="125730"/>
            <a:ext cx="9300755" cy="6374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77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9" name="Group 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50" name="Rectangle 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user\Desktop\punkty na g lowie tab 1.jpg"/>
          <p:cNvPicPr>
            <a:picLocks noChangeAspect="1" noChangeArrowheads="1"/>
          </p:cNvPicPr>
          <p:nvPr/>
        </p:nvPicPr>
        <p:blipFill rotWithShape="1">
          <a:blip r:embed="rId2" cstate="print"/>
          <a:srcRect t="8503" r="1" b="1"/>
          <a:stretch/>
        </p:blipFill>
        <p:spPr bwMode="auto">
          <a:xfrm>
            <a:off x="1286909" y="902970"/>
            <a:ext cx="11055096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42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user\Desktop\punkty antrop na głow 2.jpg"/>
          <p:cNvPicPr>
            <a:picLocks noChangeAspect="1" noChangeArrowheads="1"/>
          </p:cNvPicPr>
          <p:nvPr/>
        </p:nvPicPr>
        <p:blipFill rotWithShape="1">
          <a:blip r:embed="rId2" cstate="print"/>
          <a:srcRect r="1" b="1238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33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8140338" y="2610396"/>
            <a:ext cx="6492236" cy="1611086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Punkty antropometryczne na ciele –poza głową </a:t>
            </a:r>
          </a:p>
        </p:txBody>
      </p:sp>
      <p:pic>
        <p:nvPicPr>
          <p:cNvPr id="8194" name="Picture 2" descr="C:\Users\user\Desktop\punkty antrop ciało  1 tab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2" y="333374"/>
            <a:ext cx="10293531" cy="632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863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8301444" y="2540726"/>
            <a:ext cx="5878285" cy="1580605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Punkty antropometryczne na ciele –poza głową </a:t>
            </a:r>
            <a:endParaRPr lang="pl-PL" sz="3600" dirty="0"/>
          </a:p>
        </p:txBody>
      </p:sp>
      <p:pic>
        <p:nvPicPr>
          <p:cNvPr id="9218" name="Picture 2" descr="C:\Users\user\Desktop\pky na ciele 3 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222069"/>
            <a:ext cx="10398033" cy="643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29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FE143-4942-4A58-BF90-F593764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Dziękuję za uwagę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A6BF70-ED3C-4116-8E7A-08474CE8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Bibliografia :</a:t>
            </a:r>
          </a:p>
          <a:p>
            <a:r>
              <a:rPr lang="pl-PL" dirty="0"/>
              <a:t>Red. Charzewski J., „Antropologia”,  wyd. I, AWF im. J. Piłsudskiego, Warszawa 2011 </a:t>
            </a:r>
          </a:p>
          <a:p>
            <a:r>
              <a:rPr lang="pl-PL" dirty="0"/>
              <a:t>Red. Gołąb S., Chrzanowska M., Przewodnik do ćwiczeń z antropologii, wyd. III poprawione i uzupełnione, AWF Kraków 2014</a:t>
            </a:r>
          </a:p>
          <a:p>
            <a:r>
              <a:rPr lang="pl-PL" dirty="0"/>
              <a:t>Wolański N., Kaczmarek M., Rozwój biologiczny człowieka od poczęcia do śmierci, wyd. IX, PWN Warszawa 2018</a:t>
            </a:r>
          </a:p>
          <a:p>
            <a:pPr marL="3657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6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Cele i  efekty kształcenia – zapoznać się z KRK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0A725E6-9A6E-4AE7-9D63-0A742B51D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02972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48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7406-960C-44B6-839F-DCE5A2BF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zaliczenia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018D-9CFE-40D0-B154-AA73849F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1953"/>
            <a:ext cx="10972800" cy="5246093"/>
          </a:xfrm>
        </p:spPr>
        <p:txBody>
          <a:bodyPr>
            <a:normAutofit/>
          </a:bodyPr>
          <a:lstStyle/>
          <a:p>
            <a:r>
              <a:rPr lang="pl-PL" dirty="0"/>
              <a:t>Obecność na zajęciach, nieobecność na zajęciach wiąże się z koniecznością zaliczenia wiadomości w formie np.. napisania sprawozdania z zajęć</a:t>
            </a:r>
          </a:p>
          <a:p>
            <a:r>
              <a:rPr lang="pl-PL" dirty="0"/>
              <a:t>Ocena z kolokwium pisemnego</a:t>
            </a:r>
          </a:p>
          <a:p>
            <a:r>
              <a:rPr lang="pl-PL" dirty="0"/>
              <a:t>Oceny z raportów z badań – sprawozdania pisemne z </a:t>
            </a:r>
            <a:r>
              <a:rPr lang="pl-PL"/>
              <a:t>laboratoriów </a:t>
            </a:r>
            <a:endParaRPr lang="pl-PL" dirty="0"/>
          </a:p>
          <a:p>
            <a:r>
              <a:rPr lang="pl-PL" dirty="0"/>
              <a:t>Warunkiem przystąpienia do egzaminu jest uzyskanie zaliczenia z wykładów i oceny pozytywnej z laboratoriów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89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728" y="1282891"/>
            <a:ext cx="10129672" cy="5254388"/>
          </a:xfrm>
        </p:spPr>
        <p:txBody>
          <a:bodyPr>
            <a:normAutofit/>
          </a:bodyPr>
          <a:lstStyle/>
          <a:p>
            <a:r>
              <a:rPr lang="pl-PL" dirty="0"/>
              <a:t>Zaremba, Bolesław. O budowie i czynnościach ciała ludzkiego,1975 PZWL Warszawa</a:t>
            </a:r>
          </a:p>
          <a:p>
            <a:r>
              <a:rPr lang="pl-PL" dirty="0"/>
              <a:t>Wolański, Wojciech	Modelowanie i prognozowanie zmian morfologii głowy dziecka 2015</a:t>
            </a:r>
          </a:p>
          <a:p>
            <a:r>
              <a:rPr lang="pl-PL" dirty="0"/>
              <a:t>Mizgajska-Wiktor, H. Podstawy biologii człowieka : komórka, tkanki, rozwój, dziedziczenie / Hanna Mizgajska-Wiktor, Wojciech Jarosz, Renata </a:t>
            </a:r>
            <a:r>
              <a:rPr lang="pl-PL" dirty="0" err="1"/>
              <a:t>Fogt</a:t>
            </a:r>
            <a:r>
              <a:rPr lang="pl-PL" dirty="0"/>
              <a:t>-Wyrwas.	2013 </a:t>
            </a:r>
          </a:p>
          <a:p>
            <a:r>
              <a:rPr lang="pl-PL" dirty="0" err="1"/>
              <a:t>Wicke</a:t>
            </a:r>
            <a:r>
              <a:rPr lang="pl-PL" dirty="0"/>
              <a:t>, </a:t>
            </a:r>
            <a:r>
              <a:rPr lang="pl-PL" dirty="0" err="1"/>
              <a:t>Lothar</a:t>
            </a:r>
            <a:r>
              <a:rPr lang="pl-PL" dirty="0"/>
              <a:t> Atlas anatomii radiologicznej / </a:t>
            </a:r>
            <a:r>
              <a:rPr lang="pl-PL" dirty="0" err="1"/>
              <a:t>Lothar</a:t>
            </a:r>
            <a:r>
              <a:rPr lang="pl-PL" dirty="0"/>
              <a:t> </a:t>
            </a:r>
            <a:r>
              <a:rPr lang="pl-PL" dirty="0" err="1"/>
              <a:t>Wicke</a:t>
            </a:r>
            <a:r>
              <a:rPr lang="pl-PL" dirty="0"/>
              <a:t>.	2015 Wrocław </a:t>
            </a:r>
            <a:r>
              <a:rPr lang="pl-PL" dirty="0" err="1"/>
              <a:t>Edra</a:t>
            </a:r>
            <a:endParaRPr lang="pl-PL" dirty="0"/>
          </a:p>
          <a:p>
            <a:r>
              <a:rPr lang="pl-PL" dirty="0"/>
              <a:t>Malinowski, A., </a:t>
            </a:r>
            <a:r>
              <a:rPr lang="pl-PL" dirty="0" err="1"/>
              <a:t>Bożiłow</a:t>
            </a:r>
            <a:r>
              <a:rPr lang="pl-PL" dirty="0"/>
              <a:t>, W., Podstawy antropometrii. Metody techniki i normy, Warszawa, Łódź: PWN., 1997</a:t>
            </a:r>
          </a:p>
          <a:p>
            <a:r>
              <a:rPr lang="pl-PL" dirty="0"/>
              <a:t>Łaska-</a:t>
            </a:r>
            <a:r>
              <a:rPr lang="pl-PL" dirty="0" err="1"/>
              <a:t>Mierzejewska,T</a:t>
            </a:r>
            <a:r>
              <a:rPr lang="pl-PL" dirty="0"/>
              <a:t>., Antropologia w sporcie i wychowaniu fizycznym, Warszawa: COS., 1999</a:t>
            </a:r>
          </a:p>
          <a:p>
            <a:pPr marL="36576" indent="0">
              <a:buNone/>
            </a:pPr>
            <a:r>
              <a:rPr lang="pl-PL" dirty="0"/>
              <a:t>Lit. </a:t>
            </a:r>
            <a:r>
              <a:rPr lang="pl-PL" dirty="0" err="1"/>
              <a:t>dodatowkowa</a:t>
            </a:r>
            <a:r>
              <a:rPr lang="pl-PL" dirty="0"/>
              <a:t> </a:t>
            </a:r>
          </a:p>
          <a:p>
            <a:pPr marL="36576" indent="0">
              <a:buNone/>
            </a:pPr>
            <a:r>
              <a:rPr lang="pl-PL" dirty="0"/>
              <a:t>Charzewski, J., i </a:t>
            </a:r>
            <a:r>
              <a:rPr lang="pl-PL" dirty="0" err="1"/>
              <a:t>wsp</a:t>
            </a:r>
            <a:r>
              <a:rPr lang="pl-PL" dirty="0"/>
              <a:t>., Antropologia, Warszawa: AWF Warszawa.,  2011 </a:t>
            </a:r>
          </a:p>
          <a:p>
            <a:pPr marL="36576" indent="0">
              <a:buNone/>
            </a:pPr>
            <a:r>
              <a:rPr lang="pl-PL" dirty="0"/>
              <a:t>Gołąb, S., Chrzanowska, M., Przewodnik do ćwiczeń z antropologii, AWF Kraków., 2014</a:t>
            </a:r>
          </a:p>
          <a:p>
            <a:pPr marL="3657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11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F3848-8417-4E90-A7E6-359B0906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" y="0"/>
            <a:ext cx="10175966" cy="1071155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cs typeface="Arial"/>
              </a:rPr>
              <a:t> </a:t>
            </a:r>
            <a:r>
              <a:rPr lang="pl-PL" dirty="0">
                <a:cs typeface="Arial"/>
              </a:rPr>
              <a:t>                  </a:t>
            </a:r>
            <a:r>
              <a:rPr lang="pl-PL" sz="4000" dirty="0">
                <a:solidFill>
                  <a:srgbClr val="00B0F0"/>
                </a:solidFill>
                <a:cs typeface="Arial"/>
              </a:rPr>
              <a:t>Laboratoria 1 cz. 1</a:t>
            </a:r>
            <a:br>
              <a:rPr lang="pl-PL" sz="4000" dirty="0">
                <a:cs typeface="Arial"/>
              </a:rPr>
            </a:br>
            <a:r>
              <a:rPr lang="pl-PL" sz="4000" dirty="0">
                <a:cs typeface="Arial"/>
              </a:rPr>
              <a:t>Pojęcia        </a:t>
            </a:r>
            <a:r>
              <a:rPr lang="pl-PL" dirty="0">
                <a:cs typeface="Arial"/>
              </a:rPr>
              <a:t>              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DEBC39-53F7-42E6-932B-0A91759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5" y="992777"/>
            <a:ext cx="11116492" cy="56431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0000"/>
                </a:solidFill>
                <a:cs typeface="Arial"/>
              </a:rPr>
              <a:t>Cel ćwiczeń </a:t>
            </a:r>
          </a:p>
          <a:p>
            <a:pPr marL="0" indent="0">
              <a:buNone/>
            </a:pPr>
            <a:r>
              <a:rPr lang="pl-PL" sz="2600" dirty="0">
                <a:cs typeface="Arial"/>
              </a:rPr>
              <a:t>Celem ćwiczeń jest zapoznanie studentów ze stosowanymi min. w antropometrii, sporcie metodami opisu budowy ciała ludzkiego, oraz poznanie i doskonalenie opisu i położenia punktów antropometrycznych. W ramach ćwiczeń należy wyznaczyć i opisać wybrane płaszczyzny, linie i punkty antropometryczne</a:t>
            </a:r>
            <a:r>
              <a:rPr lang="pl-PL" sz="3200" b="1" dirty="0">
                <a:solidFill>
                  <a:srgbClr val="FF0000"/>
                </a:solidFill>
                <a:cs typeface="Arial"/>
              </a:rPr>
              <a:t>.</a:t>
            </a:r>
          </a:p>
          <a:p>
            <a:pPr marL="0" indent="0">
              <a:buNone/>
            </a:pPr>
            <a:endParaRPr lang="pl-PL" sz="3200" b="1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FF0000"/>
                </a:solidFill>
                <a:cs typeface="Arial"/>
              </a:rPr>
              <a:t>Antropologia</a:t>
            </a:r>
            <a:r>
              <a:rPr lang="pl-PL" sz="3200" b="1" dirty="0">
                <a:cs typeface="Arial"/>
              </a:rPr>
              <a:t>- nauka porównawcza obejmująca wiele aspektów. Zajmuje się biologiczną zmiennością człowieka, która zachodzi wskutek oddziaływania czynników genetycznych i wpływu na osobnika środowiska zewnętrznego w całym procesie filo- i ontogenezy.</a:t>
            </a:r>
          </a:p>
          <a:p>
            <a:pPr marL="0" indent="0">
              <a:buNone/>
            </a:pPr>
            <a:r>
              <a:rPr lang="pl-PL" sz="3200" b="1" dirty="0">
                <a:cs typeface="Arial"/>
              </a:rPr>
              <a:t> </a:t>
            </a:r>
          </a:p>
          <a:p>
            <a:pPr marL="0" indent="0">
              <a:buNone/>
            </a:pPr>
            <a:r>
              <a:rPr lang="pl-PL" sz="3200" b="1" dirty="0">
                <a:solidFill>
                  <a:srgbClr val="FF0000"/>
                </a:solidFill>
                <a:cs typeface="Arial"/>
              </a:rPr>
              <a:t>Antropometria</a:t>
            </a:r>
            <a:r>
              <a:rPr lang="pl-PL" sz="3200" dirty="0">
                <a:cs typeface="Arial"/>
              </a:rPr>
              <a:t> (gr. </a:t>
            </a:r>
            <a:r>
              <a:rPr lang="pl-PL" sz="3200" dirty="0" err="1">
                <a:cs typeface="Arial"/>
              </a:rPr>
              <a:t>anthropos</a:t>
            </a:r>
            <a:r>
              <a:rPr lang="pl-PL" sz="3200" dirty="0">
                <a:cs typeface="Arial"/>
              </a:rPr>
              <a:t>- człowiek, </a:t>
            </a:r>
            <a:r>
              <a:rPr lang="pl-PL" sz="3200" dirty="0" err="1">
                <a:cs typeface="Arial"/>
              </a:rPr>
              <a:t>metreo</a:t>
            </a:r>
            <a:r>
              <a:rPr lang="pl-PL" sz="3200" dirty="0">
                <a:cs typeface="Arial"/>
              </a:rPr>
              <a:t>- mierzyć) to podstawowa metoda badawcza antropologii. Dotyczy cech wyrażanych w skalach interwałowych, cech metrycznych (wyrażonych w kg, cm, mm).</a:t>
            </a:r>
          </a:p>
        </p:txBody>
      </p:sp>
    </p:spTree>
    <p:extLst>
      <p:ext uri="{BB962C8B-B14F-4D97-AF65-F5344CB8AC3E}">
        <p14:creationId xmlns:p14="http://schemas.microsoft.com/office/powerpoint/2010/main" val="205645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C2FCC8-165D-4EE8-919F-4BE02F25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Pojęcia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00307A7-FF9A-4973-A13D-3C45D0F7E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9559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55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E124CA-9353-4EA3-BECC-E0E9B9CD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3700">
                <a:cs typeface="Arial"/>
              </a:rPr>
              <a:t>    Podział antropometrii i antroposkopii  </a:t>
            </a:r>
            <a:endParaRPr lang="pl-PL" sz="3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50B2724-DD4E-462C-9F47-90EDAD81D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6413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07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100">
                <a:cs typeface="Arial"/>
              </a:rPr>
              <a:t>Podział antropometrii i antroposkopii</a:t>
            </a:r>
            <a:endParaRPr lang="pl-PL" sz="41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14DF10E-8872-489F-996A-AEB2A33E1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6452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303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1196</Words>
  <Application>Microsoft Office PowerPoint</Application>
  <PresentationFormat>Panoramiczny</PresentationFormat>
  <Paragraphs>101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Wingdings 3</vt:lpstr>
      <vt:lpstr>Motyw pakietu Office</vt:lpstr>
      <vt:lpstr>Faseta</vt:lpstr>
      <vt:lpstr>Antropologia autorzy: mgr Magdalena Sypek- Kleiba mgr Agnieszka Ursel CFIS PRz      </vt:lpstr>
      <vt:lpstr> </vt:lpstr>
      <vt:lpstr>Cele i  efekty kształcenia – zapoznać się z KRK </vt:lpstr>
      <vt:lpstr>Warunki zaliczenia </vt:lpstr>
      <vt:lpstr>Literatura </vt:lpstr>
      <vt:lpstr>                   Laboratoria 1 cz. 1 Pojęcia                       </vt:lpstr>
      <vt:lpstr>Pojęcia </vt:lpstr>
      <vt:lpstr>    Podział antropometrii i antroposkopii  </vt:lpstr>
      <vt:lpstr>Podział antropometrii i antroposkopii</vt:lpstr>
      <vt:lpstr>Podział antropometrii i antroposkopii</vt:lpstr>
      <vt:lpstr>Płaszczyzny i linie ciała                </vt:lpstr>
      <vt:lpstr>                      </vt:lpstr>
      <vt:lpstr>https://quizlet.com/239698406/linie-osie-plaszczyzny-ciala-diagram/</vt:lpstr>
      <vt:lpstr>                        </vt:lpstr>
      <vt:lpstr>Linie ciała -to miejsca, ślady przecięcia się płaszczyzn z powierzchnią ciała.                             </vt:lpstr>
      <vt:lpstr>Linie ciała                          </vt:lpstr>
      <vt:lpstr>Linie ciała</vt:lpstr>
      <vt:lpstr>Linie ciała – w pionie </vt:lpstr>
      <vt:lpstr>PUNKTY ANTROPOMETRYCZNE NA CIELE CZŁOWIEKA </vt:lpstr>
      <vt:lpstr>Opis położenia i umiejętność lokalizowania punktów antropometrycznych </vt:lpstr>
      <vt:lpstr>Punkty antropometryczne na głowie i ciele człowieka.</vt:lpstr>
      <vt:lpstr>Prezentacja programu PowerPoint</vt:lpstr>
      <vt:lpstr>Prezentacja programu PowerPoint</vt:lpstr>
      <vt:lpstr>Punkty antropometryczne na ciele –poza głową </vt:lpstr>
      <vt:lpstr>Punkty antropometryczne na ciele –poza głową 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Acer</dc:creator>
  <cp:lastModifiedBy>Magdalena Sypek-Kleiba</cp:lastModifiedBy>
  <cp:revision>10</cp:revision>
  <dcterms:created xsi:type="dcterms:W3CDTF">2020-03-15T15:36:40Z</dcterms:created>
  <dcterms:modified xsi:type="dcterms:W3CDTF">2021-03-08T12:51:19Z</dcterms:modified>
</cp:coreProperties>
</file>